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09" r:id="rId4"/>
  </p:sldMasterIdLst>
  <p:notesMasterIdLst>
    <p:notesMasterId r:id="rId24"/>
  </p:notesMasterIdLst>
  <p:sldIdLst>
    <p:sldId id="1864" r:id="rId5"/>
    <p:sldId id="1845" r:id="rId6"/>
    <p:sldId id="1846" r:id="rId7"/>
    <p:sldId id="1876" r:id="rId8"/>
    <p:sldId id="1849" r:id="rId9"/>
    <p:sldId id="1866" r:id="rId10"/>
    <p:sldId id="1880" r:id="rId11"/>
    <p:sldId id="1852" r:id="rId12"/>
    <p:sldId id="1877" r:id="rId13"/>
    <p:sldId id="1872" r:id="rId14"/>
    <p:sldId id="1879" r:id="rId15"/>
    <p:sldId id="1871" r:id="rId16"/>
    <p:sldId id="1878" r:id="rId17"/>
    <p:sldId id="1865" r:id="rId18"/>
    <p:sldId id="1858" r:id="rId19"/>
    <p:sldId id="1859" r:id="rId20"/>
    <p:sldId id="1881" r:id="rId21"/>
    <p:sldId id="1874" r:id="rId22"/>
    <p:sldId id="187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480" userDrawn="1">
          <p15:clr>
            <a:srgbClr val="A4A3A4"/>
          </p15:clr>
        </p15:guide>
        <p15:guide id="3" pos="7200" userDrawn="1">
          <p15:clr>
            <a:srgbClr val="A4A3A4"/>
          </p15:clr>
        </p15:guide>
        <p15:guide id="4" pos="4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4387"/>
    <a:srgbClr val="FF2625"/>
    <a:srgbClr val="007788"/>
    <a:srgbClr val="297C2A"/>
    <a:srgbClr val="F69000"/>
    <a:srgbClr val="01C2D1"/>
    <a:srgbClr val="D6D734"/>
    <a:srgbClr val="005C68"/>
    <a:srgbClr val="3B2E58"/>
    <a:srgbClr val="6B292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2" autoAdjust="0"/>
    <p:restoredTop sz="94787" autoAdjust="0"/>
  </p:normalViewPr>
  <p:slideViewPr>
    <p:cSldViewPr snapToGrid="0">
      <p:cViewPr>
        <p:scale>
          <a:sx n="72" d="100"/>
          <a:sy n="72" d="100"/>
        </p:scale>
        <p:origin x="2288" y="1232"/>
      </p:cViewPr>
      <p:guideLst>
        <p:guide orient="horz" pos="2160"/>
        <p:guide pos="480"/>
        <p:guide pos="7200"/>
        <p:guide pos="4368"/>
      </p:guideLst>
    </p:cSldViewPr>
  </p:slideViewPr>
  <p:notesTextViewPr>
    <p:cViewPr>
      <p:scale>
        <a:sx n="1" d="1"/>
        <a:sy n="1" d="1"/>
      </p:scale>
      <p:origin x="0" y="0"/>
    </p:cViewPr>
  </p:notesTextViewPr>
  <p:sorterViewPr>
    <p:cViewPr>
      <p:scale>
        <a:sx n="94" d="100"/>
        <a:sy n="94"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9DC4E0-4197-4F95-B39D-1990DB30AD9D}"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A67698CF-0DF4-4CE4-9545-8B6946C1AB00}">
      <dgm:prSet/>
      <dgm:spPr/>
      <dgm:t>
        <a:bodyPr/>
        <a:lstStyle/>
        <a:p>
          <a:pPr>
            <a:lnSpc>
              <a:spcPct val="100000"/>
            </a:lnSpc>
          </a:pPr>
          <a:r>
            <a:rPr lang="en-US" b="1"/>
            <a:t>Introduction</a:t>
          </a:r>
          <a:endParaRPr lang="en-US" dirty="0"/>
        </a:p>
      </dgm:t>
    </dgm:pt>
    <dgm:pt modelId="{2EAE399F-621C-4114-BAEA-562AF5A208B9}" type="sibTrans" cxnId="{B7170537-B980-4D7D-9DFA-D6D75FD4A779}">
      <dgm:prSet/>
      <dgm:spPr/>
      <dgm:t>
        <a:bodyPr/>
        <a:lstStyle/>
        <a:p>
          <a:endParaRPr lang="en-US"/>
        </a:p>
      </dgm:t>
    </dgm:pt>
    <dgm:pt modelId="{95E3E6FC-A8FD-443F-9382-EB884A1F80AD}" type="parTrans" cxnId="{B7170537-B980-4D7D-9DFA-D6D75FD4A779}">
      <dgm:prSet/>
      <dgm:spPr/>
      <dgm:t>
        <a:bodyPr/>
        <a:lstStyle/>
        <a:p>
          <a:endParaRPr lang="en-US"/>
        </a:p>
      </dgm:t>
    </dgm:pt>
    <dgm:pt modelId="{C709B93A-D8DB-4355-808F-798524CD0C8C}">
      <dgm:prSet/>
      <dgm:spPr/>
      <dgm:t>
        <a:bodyPr/>
        <a:lstStyle/>
        <a:p>
          <a:pPr>
            <a:lnSpc>
              <a:spcPct val="100000"/>
            </a:lnSpc>
          </a:pPr>
          <a:r>
            <a:rPr lang="en-US" b="1" dirty="0"/>
            <a:t>Dataset</a:t>
          </a:r>
          <a:endParaRPr lang="en-US" dirty="0"/>
        </a:p>
      </dgm:t>
    </dgm:pt>
    <dgm:pt modelId="{B979F8E4-D5B8-4552-A609-27E5FFA3E197}" type="sibTrans" cxnId="{9389068A-1366-42DD-B6B1-2254DB2FE62F}">
      <dgm:prSet/>
      <dgm:spPr/>
      <dgm:t>
        <a:bodyPr/>
        <a:lstStyle/>
        <a:p>
          <a:endParaRPr lang="en-US"/>
        </a:p>
      </dgm:t>
    </dgm:pt>
    <dgm:pt modelId="{60C9CCC8-10BF-4638-8000-B0C66A5621C3}" type="parTrans" cxnId="{9389068A-1366-42DD-B6B1-2254DB2FE62F}">
      <dgm:prSet/>
      <dgm:spPr/>
      <dgm:t>
        <a:bodyPr/>
        <a:lstStyle/>
        <a:p>
          <a:endParaRPr lang="en-US"/>
        </a:p>
      </dgm:t>
    </dgm:pt>
    <dgm:pt modelId="{1076D331-EFB4-4B0E-B338-1EDA20373332}">
      <dgm:prSet/>
      <dgm:spPr/>
      <dgm:t>
        <a:bodyPr/>
        <a:lstStyle/>
        <a:p>
          <a:pPr>
            <a:lnSpc>
              <a:spcPct val="100000"/>
            </a:lnSpc>
          </a:pPr>
          <a:r>
            <a:rPr lang="en-US" b="1" dirty="0"/>
            <a:t>Conclusion</a:t>
          </a:r>
          <a:endParaRPr lang="en-US" dirty="0"/>
        </a:p>
      </dgm:t>
    </dgm:pt>
    <dgm:pt modelId="{2E2E3600-7225-46D8-A0D4-27AE6D19BF9C}" type="sibTrans" cxnId="{04285DDB-504A-4522-9231-F02775689688}">
      <dgm:prSet/>
      <dgm:spPr/>
      <dgm:t>
        <a:bodyPr/>
        <a:lstStyle/>
        <a:p>
          <a:endParaRPr lang="en-US"/>
        </a:p>
      </dgm:t>
    </dgm:pt>
    <dgm:pt modelId="{50CA9DCD-E917-4143-8A78-7CF7DD3126D3}" type="parTrans" cxnId="{04285DDB-504A-4522-9231-F02775689688}">
      <dgm:prSet/>
      <dgm:spPr/>
      <dgm:t>
        <a:bodyPr/>
        <a:lstStyle/>
        <a:p>
          <a:endParaRPr lang="en-US"/>
        </a:p>
      </dgm:t>
    </dgm:pt>
    <dgm:pt modelId="{7B6654C8-518B-487B-A553-573D4938BD9F}">
      <dgm:prSet/>
      <dgm:spPr/>
      <dgm:t>
        <a:bodyPr/>
        <a:lstStyle/>
        <a:p>
          <a:pPr>
            <a:lnSpc>
              <a:spcPct val="100000"/>
            </a:lnSpc>
          </a:pPr>
          <a:r>
            <a:rPr lang="en-US" b="1" dirty="0"/>
            <a:t>Annexure (Snippet of code for reference)</a:t>
          </a:r>
          <a:endParaRPr lang="en-US" dirty="0"/>
        </a:p>
      </dgm:t>
    </dgm:pt>
    <dgm:pt modelId="{1371EF1E-9F72-4126-A597-E13A213FFA99}" type="sibTrans" cxnId="{37725EB1-B03F-4AFC-BCB9-F0455ECF12BB}">
      <dgm:prSet/>
      <dgm:spPr/>
      <dgm:t>
        <a:bodyPr/>
        <a:lstStyle/>
        <a:p>
          <a:endParaRPr lang="en-US"/>
        </a:p>
      </dgm:t>
    </dgm:pt>
    <dgm:pt modelId="{53E7ED34-54EF-4CE3-A160-3EA973AA7ACD}" type="parTrans" cxnId="{37725EB1-B03F-4AFC-BCB9-F0455ECF12BB}">
      <dgm:prSet/>
      <dgm:spPr/>
      <dgm:t>
        <a:bodyPr/>
        <a:lstStyle/>
        <a:p>
          <a:endParaRPr lang="en-US"/>
        </a:p>
      </dgm:t>
    </dgm:pt>
    <dgm:pt modelId="{110E44D8-27CB-4E6C-97E0-4FE7C5E8E933}" type="pres">
      <dgm:prSet presAssocID="{2A9DC4E0-4197-4F95-B39D-1990DB30AD9D}" presName="root" presStyleCnt="0">
        <dgm:presLayoutVars>
          <dgm:dir/>
          <dgm:resizeHandles val="exact"/>
        </dgm:presLayoutVars>
      </dgm:prSet>
      <dgm:spPr/>
    </dgm:pt>
    <dgm:pt modelId="{4ED66160-FB93-4C5A-9B79-99175498C24A}" type="pres">
      <dgm:prSet presAssocID="{A67698CF-0DF4-4CE4-9545-8B6946C1AB00}" presName="compNode" presStyleCnt="0"/>
      <dgm:spPr/>
    </dgm:pt>
    <dgm:pt modelId="{5CF40E44-7DF2-4622-BC99-ADFCF0800EB3}" type="pres">
      <dgm:prSet presAssocID="{A67698CF-0DF4-4CE4-9545-8B6946C1AB00}" presName="bgRect" presStyleLbl="bgShp" presStyleIdx="0" presStyleCnt="4"/>
      <dgm:spPr/>
    </dgm:pt>
    <dgm:pt modelId="{F08A68E9-E54F-4535-91D3-762CCE29C294}" type="pres">
      <dgm:prSet presAssocID="{A67698CF-0DF4-4CE4-9545-8B6946C1AB0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EAF4B47F-D9D1-4743-ACFC-93B3ED566F1B}" type="pres">
      <dgm:prSet presAssocID="{A67698CF-0DF4-4CE4-9545-8B6946C1AB00}" presName="spaceRect" presStyleCnt="0"/>
      <dgm:spPr/>
    </dgm:pt>
    <dgm:pt modelId="{85EC1292-DE6D-40D1-8204-7E60A1A09A11}" type="pres">
      <dgm:prSet presAssocID="{A67698CF-0DF4-4CE4-9545-8B6946C1AB00}" presName="parTx" presStyleLbl="revTx" presStyleIdx="0" presStyleCnt="4">
        <dgm:presLayoutVars>
          <dgm:chMax val="0"/>
          <dgm:chPref val="0"/>
        </dgm:presLayoutVars>
      </dgm:prSet>
      <dgm:spPr/>
    </dgm:pt>
    <dgm:pt modelId="{2AF24B30-B52B-4ED2-A632-39A872A66A64}" type="pres">
      <dgm:prSet presAssocID="{2EAE399F-621C-4114-BAEA-562AF5A208B9}" presName="sibTrans" presStyleCnt="0"/>
      <dgm:spPr/>
    </dgm:pt>
    <dgm:pt modelId="{5D963A4C-E473-4E37-AA01-4F43D901C1CD}" type="pres">
      <dgm:prSet presAssocID="{C709B93A-D8DB-4355-808F-798524CD0C8C}" presName="compNode" presStyleCnt="0"/>
      <dgm:spPr/>
    </dgm:pt>
    <dgm:pt modelId="{0DE4441F-41E4-422D-A7D1-B32B1FE57D3B}" type="pres">
      <dgm:prSet presAssocID="{C709B93A-D8DB-4355-808F-798524CD0C8C}" presName="bgRect" presStyleLbl="bgShp" presStyleIdx="1" presStyleCnt="4"/>
      <dgm:spPr/>
    </dgm:pt>
    <dgm:pt modelId="{EA316E61-D7B6-4AD7-A2E7-9453D9CAC8A2}" type="pres">
      <dgm:prSet presAssocID="{C709B93A-D8DB-4355-808F-798524CD0C8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C8528417-CE67-4408-BBA6-FE3D5A3ABA67}" type="pres">
      <dgm:prSet presAssocID="{C709B93A-D8DB-4355-808F-798524CD0C8C}" presName="spaceRect" presStyleCnt="0"/>
      <dgm:spPr/>
    </dgm:pt>
    <dgm:pt modelId="{C95165ED-A227-42F2-A720-F5EBD3295901}" type="pres">
      <dgm:prSet presAssocID="{C709B93A-D8DB-4355-808F-798524CD0C8C}" presName="parTx" presStyleLbl="revTx" presStyleIdx="1" presStyleCnt="4">
        <dgm:presLayoutVars>
          <dgm:chMax val="0"/>
          <dgm:chPref val="0"/>
        </dgm:presLayoutVars>
      </dgm:prSet>
      <dgm:spPr/>
    </dgm:pt>
    <dgm:pt modelId="{36FC2E2E-CEE9-44C0-A102-8E2E8C702E67}" type="pres">
      <dgm:prSet presAssocID="{B979F8E4-D5B8-4552-A609-27E5FFA3E197}" presName="sibTrans" presStyleCnt="0"/>
      <dgm:spPr/>
    </dgm:pt>
    <dgm:pt modelId="{C4C004EF-E0B6-4B51-A5B1-B7E9F05E6B46}" type="pres">
      <dgm:prSet presAssocID="{1076D331-EFB4-4B0E-B338-1EDA20373332}" presName="compNode" presStyleCnt="0"/>
      <dgm:spPr/>
    </dgm:pt>
    <dgm:pt modelId="{08F8D8FE-14B0-4E85-AF37-3751E3450041}" type="pres">
      <dgm:prSet presAssocID="{1076D331-EFB4-4B0E-B338-1EDA20373332}" presName="bgRect" presStyleLbl="bgShp" presStyleIdx="2" presStyleCnt="4"/>
      <dgm:spPr/>
    </dgm:pt>
    <dgm:pt modelId="{06EFD130-BDC5-453A-9B6F-C5CFFFCE045F}" type="pres">
      <dgm:prSet presAssocID="{1076D331-EFB4-4B0E-B338-1EDA2037333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vel"/>
        </a:ext>
      </dgm:extLst>
    </dgm:pt>
    <dgm:pt modelId="{3CD9100A-DC40-4A46-A266-762EA652C334}" type="pres">
      <dgm:prSet presAssocID="{1076D331-EFB4-4B0E-B338-1EDA20373332}" presName="spaceRect" presStyleCnt="0"/>
      <dgm:spPr/>
    </dgm:pt>
    <dgm:pt modelId="{36B9EA7D-CB7F-4BEB-8995-7897AF73BC51}" type="pres">
      <dgm:prSet presAssocID="{1076D331-EFB4-4B0E-B338-1EDA20373332}" presName="parTx" presStyleLbl="revTx" presStyleIdx="2" presStyleCnt="4">
        <dgm:presLayoutVars>
          <dgm:chMax val="0"/>
          <dgm:chPref val="0"/>
        </dgm:presLayoutVars>
      </dgm:prSet>
      <dgm:spPr/>
    </dgm:pt>
    <dgm:pt modelId="{F06C57CC-B68B-45C3-BE41-47256E93065E}" type="pres">
      <dgm:prSet presAssocID="{2E2E3600-7225-46D8-A0D4-27AE6D19BF9C}" presName="sibTrans" presStyleCnt="0"/>
      <dgm:spPr/>
    </dgm:pt>
    <dgm:pt modelId="{880A0D5C-24F5-482B-90AA-940088FB4EE1}" type="pres">
      <dgm:prSet presAssocID="{7B6654C8-518B-487B-A553-573D4938BD9F}" presName="compNode" presStyleCnt="0"/>
      <dgm:spPr/>
    </dgm:pt>
    <dgm:pt modelId="{F9DF6F3F-D25B-4932-9D45-6E98C8075661}" type="pres">
      <dgm:prSet presAssocID="{7B6654C8-518B-487B-A553-573D4938BD9F}" presName="bgRect" presStyleLbl="bgShp" presStyleIdx="3" presStyleCnt="4"/>
      <dgm:spPr/>
    </dgm:pt>
    <dgm:pt modelId="{F7AA0029-27A6-47CB-A8A7-41258F850F1C}" type="pres">
      <dgm:prSet presAssocID="{7B6654C8-518B-487B-A553-573D4938BD9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F18E2018-83AB-49E0-B6E3-298633C40325}" type="pres">
      <dgm:prSet presAssocID="{7B6654C8-518B-487B-A553-573D4938BD9F}" presName="spaceRect" presStyleCnt="0"/>
      <dgm:spPr/>
    </dgm:pt>
    <dgm:pt modelId="{DD9FD160-D2A3-46DE-B3EE-FE684B496906}" type="pres">
      <dgm:prSet presAssocID="{7B6654C8-518B-487B-A553-573D4938BD9F}" presName="parTx" presStyleLbl="revTx" presStyleIdx="3" presStyleCnt="4">
        <dgm:presLayoutVars>
          <dgm:chMax val="0"/>
          <dgm:chPref val="0"/>
        </dgm:presLayoutVars>
      </dgm:prSet>
      <dgm:spPr/>
    </dgm:pt>
  </dgm:ptLst>
  <dgm:cxnLst>
    <dgm:cxn modelId="{B7170537-B980-4D7D-9DFA-D6D75FD4A779}" srcId="{2A9DC4E0-4197-4F95-B39D-1990DB30AD9D}" destId="{A67698CF-0DF4-4CE4-9545-8B6946C1AB00}" srcOrd="0" destOrd="0" parTransId="{95E3E6FC-A8FD-443F-9382-EB884A1F80AD}" sibTransId="{2EAE399F-621C-4114-BAEA-562AF5A208B9}"/>
    <dgm:cxn modelId="{F1B15771-6B5B-9E48-BC4B-E5AA7A3E7BB1}" type="presOf" srcId="{1076D331-EFB4-4B0E-B338-1EDA20373332}" destId="{36B9EA7D-CB7F-4BEB-8995-7897AF73BC51}" srcOrd="0" destOrd="0" presId="urn:microsoft.com/office/officeart/2018/2/layout/IconVerticalSolidList"/>
    <dgm:cxn modelId="{703CDC82-C3A2-B94B-9837-ECB1EBC9C625}" type="presOf" srcId="{2A9DC4E0-4197-4F95-B39D-1990DB30AD9D}" destId="{110E44D8-27CB-4E6C-97E0-4FE7C5E8E933}" srcOrd="0" destOrd="0" presId="urn:microsoft.com/office/officeart/2018/2/layout/IconVerticalSolidList"/>
    <dgm:cxn modelId="{9389068A-1366-42DD-B6B1-2254DB2FE62F}" srcId="{2A9DC4E0-4197-4F95-B39D-1990DB30AD9D}" destId="{C709B93A-D8DB-4355-808F-798524CD0C8C}" srcOrd="1" destOrd="0" parTransId="{60C9CCC8-10BF-4638-8000-B0C66A5621C3}" sibTransId="{B979F8E4-D5B8-4552-A609-27E5FFA3E197}"/>
    <dgm:cxn modelId="{37725EB1-B03F-4AFC-BCB9-F0455ECF12BB}" srcId="{2A9DC4E0-4197-4F95-B39D-1990DB30AD9D}" destId="{7B6654C8-518B-487B-A553-573D4938BD9F}" srcOrd="3" destOrd="0" parTransId="{53E7ED34-54EF-4CE3-A160-3EA973AA7ACD}" sibTransId="{1371EF1E-9F72-4126-A597-E13A213FFA99}"/>
    <dgm:cxn modelId="{4A7B96BC-8DFC-1C47-8025-38A983B167D3}" type="presOf" srcId="{A67698CF-0DF4-4CE4-9545-8B6946C1AB00}" destId="{85EC1292-DE6D-40D1-8204-7E60A1A09A11}" srcOrd="0" destOrd="0" presId="urn:microsoft.com/office/officeart/2018/2/layout/IconVerticalSolidList"/>
    <dgm:cxn modelId="{04285DDB-504A-4522-9231-F02775689688}" srcId="{2A9DC4E0-4197-4F95-B39D-1990DB30AD9D}" destId="{1076D331-EFB4-4B0E-B338-1EDA20373332}" srcOrd="2" destOrd="0" parTransId="{50CA9DCD-E917-4143-8A78-7CF7DD3126D3}" sibTransId="{2E2E3600-7225-46D8-A0D4-27AE6D19BF9C}"/>
    <dgm:cxn modelId="{BD1776F6-1885-3740-BB8F-34132EBA55D2}" type="presOf" srcId="{7B6654C8-518B-487B-A553-573D4938BD9F}" destId="{DD9FD160-D2A3-46DE-B3EE-FE684B496906}" srcOrd="0" destOrd="0" presId="urn:microsoft.com/office/officeart/2018/2/layout/IconVerticalSolidList"/>
    <dgm:cxn modelId="{8DBD20FA-DD42-8741-AAAA-CD20B2DDC4AA}" type="presOf" srcId="{C709B93A-D8DB-4355-808F-798524CD0C8C}" destId="{C95165ED-A227-42F2-A720-F5EBD3295901}" srcOrd="0" destOrd="0" presId="urn:microsoft.com/office/officeart/2018/2/layout/IconVerticalSolidList"/>
    <dgm:cxn modelId="{E8AFC996-3AD2-654E-892B-9F40B2740154}" type="presParOf" srcId="{110E44D8-27CB-4E6C-97E0-4FE7C5E8E933}" destId="{4ED66160-FB93-4C5A-9B79-99175498C24A}" srcOrd="0" destOrd="0" presId="urn:microsoft.com/office/officeart/2018/2/layout/IconVerticalSolidList"/>
    <dgm:cxn modelId="{96745F0A-BFCC-A548-9CCB-FF01A5380AC1}" type="presParOf" srcId="{4ED66160-FB93-4C5A-9B79-99175498C24A}" destId="{5CF40E44-7DF2-4622-BC99-ADFCF0800EB3}" srcOrd="0" destOrd="0" presId="urn:microsoft.com/office/officeart/2018/2/layout/IconVerticalSolidList"/>
    <dgm:cxn modelId="{F1C8D934-FCB8-9B43-B0F3-14D751291EA5}" type="presParOf" srcId="{4ED66160-FB93-4C5A-9B79-99175498C24A}" destId="{F08A68E9-E54F-4535-91D3-762CCE29C294}" srcOrd="1" destOrd="0" presId="urn:microsoft.com/office/officeart/2018/2/layout/IconVerticalSolidList"/>
    <dgm:cxn modelId="{270227EB-8FB4-9B4D-88CA-3F7301EFD42A}" type="presParOf" srcId="{4ED66160-FB93-4C5A-9B79-99175498C24A}" destId="{EAF4B47F-D9D1-4743-ACFC-93B3ED566F1B}" srcOrd="2" destOrd="0" presId="urn:microsoft.com/office/officeart/2018/2/layout/IconVerticalSolidList"/>
    <dgm:cxn modelId="{20484F6C-D6E9-6343-8EAF-98C8B5DE8298}" type="presParOf" srcId="{4ED66160-FB93-4C5A-9B79-99175498C24A}" destId="{85EC1292-DE6D-40D1-8204-7E60A1A09A11}" srcOrd="3" destOrd="0" presId="urn:microsoft.com/office/officeart/2018/2/layout/IconVerticalSolidList"/>
    <dgm:cxn modelId="{E973D4D0-27D9-0A4B-B81A-60FCE23199B9}" type="presParOf" srcId="{110E44D8-27CB-4E6C-97E0-4FE7C5E8E933}" destId="{2AF24B30-B52B-4ED2-A632-39A872A66A64}" srcOrd="1" destOrd="0" presId="urn:microsoft.com/office/officeart/2018/2/layout/IconVerticalSolidList"/>
    <dgm:cxn modelId="{F4C3059E-D192-C943-9696-D4E15466B706}" type="presParOf" srcId="{110E44D8-27CB-4E6C-97E0-4FE7C5E8E933}" destId="{5D963A4C-E473-4E37-AA01-4F43D901C1CD}" srcOrd="2" destOrd="0" presId="urn:microsoft.com/office/officeart/2018/2/layout/IconVerticalSolidList"/>
    <dgm:cxn modelId="{7F15D796-E725-C24F-A349-E51A4F05FA69}" type="presParOf" srcId="{5D963A4C-E473-4E37-AA01-4F43D901C1CD}" destId="{0DE4441F-41E4-422D-A7D1-B32B1FE57D3B}" srcOrd="0" destOrd="0" presId="urn:microsoft.com/office/officeart/2018/2/layout/IconVerticalSolidList"/>
    <dgm:cxn modelId="{C48EEA01-814A-9B44-BBF8-47DBC57BBF5D}" type="presParOf" srcId="{5D963A4C-E473-4E37-AA01-4F43D901C1CD}" destId="{EA316E61-D7B6-4AD7-A2E7-9453D9CAC8A2}" srcOrd="1" destOrd="0" presId="urn:microsoft.com/office/officeart/2018/2/layout/IconVerticalSolidList"/>
    <dgm:cxn modelId="{DF70E4CC-0A64-CE4A-A322-308492655A9B}" type="presParOf" srcId="{5D963A4C-E473-4E37-AA01-4F43D901C1CD}" destId="{C8528417-CE67-4408-BBA6-FE3D5A3ABA67}" srcOrd="2" destOrd="0" presId="urn:microsoft.com/office/officeart/2018/2/layout/IconVerticalSolidList"/>
    <dgm:cxn modelId="{2DC8B096-E529-4445-A5E1-DE6A27B00032}" type="presParOf" srcId="{5D963A4C-E473-4E37-AA01-4F43D901C1CD}" destId="{C95165ED-A227-42F2-A720-F5EBD3295901}" srcOrd="3" destOrd="0" presId="urn:microsoft.com/office/officeart/2018/2/layout/IconVerticalSolidList"/>
    <dgm:cxn modelId="{F3E54625-2255-A14B-9468-B4539F6364C8}" type="presParOf" srcId="{110E44D8-27CB-4E6C-97E0-4FE7C5E8E933}" destId="{36FC2E2E-CEE9-44C0-A102-8E2E8C702E67}" srcOrd="3" destOrd="0" presId="urn:microsoft.com/office/officeart/2018/2/layout/IconVerticalSolidList"/>
    <dgm:cxn modelId="{906F4151-C756-2443-B491-4F6B0429DE4B}" type="presParOf" srcId="{110E44D8-27CB-4E6C-97E0-4FE7C5E8E933}" destId="{C4C004EF-E0B6-4B51-A5B1-B7E9F05E6B46}" srcOrd="4" destOrd="0" presId="urn:microsoft.com/office/officeart/2018/2/layout/IconVerticalSolidList"/>
    <dgm:cxn modelId="{934136B8-96D3-5046-B901-F2613CF01BC9}" type="presParOf" srcId="{C4C004EF-E0B6-4B51-A5B1-B7E9F05E6B46}" destId="{08F8D8FE-14B0-4E85-AF37-3751E3450041}" srcOrd="0" destOrd="0" presId="urn:microsoft.com/office/officeart/2018/2/layout/IconVerticalSolidList"/>
    <dgm:cxn modelId="{D98E7254-AFC6-3440-866A-5741C26A6084}" type="presParOf" srcId="{C4C004EF-E0B6-4B51-A5B1-B7E9F05E6B46}" destId="{06EFD130-BDC5-453A-9B6F-C5CFFFCE045F}" srcOrd="1" destOrd="0" presId="urn:microsoft.com/office/officeart/2018/2/layout/IconVerticalSolidList"/>
    <dgm:cxn modelId="{AD68E3DB-E28D-E14B-9FD5-092E8F12788F}" type="presParOf" srcId="{C4C004EF-E0B6-4B51-A5B1-B7E9F05E6B46}" destId="{3CD9100A-DC40-4A46-A266-762EA652C334}" srcOrd="2" destOrd="0" presId="urn:microsoft.com/office/officeart/2018/2/layout/IconVerticalSolidList"/>
    <dgm:cxn modelId="{7E5AC8DA-EBBE-E640-B718-BDF69749FA8B}" type="presParOf" srcId="{C4C004EF-E0B6-4B51-A5B1-B7E9F05E6B46}" destId="{36B9EA7D-CB7F-4BEB-8995-7897AF73BC51}" srcOrd="3" destOrd="0" presId="urn:microsoft.com/office/officeart/2018/2/layout/IconVerticalSolidList"/>
    <dgm:cxn modelId="{6636D70B-1DE4-BD4B-AF53-873C4892C93B}" type="presParOf" srcId="{110E44D8-27CB-4E6C-97E0-4FE7C5E8E933}" destId="{F06C57CC-B68B-45C3-BE41-47256E93065E}" srcOrd="5" destOrd="0" presId="urn:microsoft.com/office/officeart/2018/2/layout/IconVerticalSolidList"/>
    <dgm:cxn modelId="{D8329963-66F2-794F-94AE-5563EE8F6D7E}" type="presParOf" srcId="{110E44D8-27CB-4E6C-97E0-4FE7C5E8E933}" destId="{880A0D5C-24F5-482B-90AA-940088FB4EE1}" srcOrd="6" destOrd="0" presId="urn:microsoft.com/office/officeart/2018/2/layout/IconVerticalSolidList"/>
    <dgm:cxn modelId="{EC7D0187-10BB-3841-8D52-9E6E7417A5F9}" type="presParOf" srcId="{880A0D5C-24F5-482B-90AA-940088FB4EE1}" destId="{F9DF6F3F-D25B-4932-9D45-6E98C8075661}" srcOrd="0" destOrd="0" presId="urn:microsoft.com/office/officeart/2018/2/layout/IconVerticalSolidList"/>
    <dgm:cxn modelId="{F0DFC20D-6E2C-A44E-BF78-AC60F2300978}" type="presParOf" srcId="{880A0D5C-24F5-482B-90AA-940088FB4EE1}" destId="{F7AA0029-27A6-47CB-A8A7-41258F850F1C}" srcOrd="1" destOrd="0" presId="urn:microsoft.com/office/officeart/2018/2/layout/IconVerticalSolidList"/>
    <dgm:cxn modelId="{285A633F-E57C-BB48-9D54-56AB6BC57F38}" type="presParOf" srcId="{880A0D5C-24F5-482B-90AA-940088FB4EE1}" destId="{F18E2018-83AB-49E0-B6E3-298633C40325}" srcOrd="2" destOrd="0" presId="urn:microsoft.com/office/officeart/2018/2/layout/IconVerticalSolidList"/>
    <dgm:cxn modelId="{A71603FF-1687-9A44-BF83-0D779496FC85}" type="presParOf" srcId="{880A0D5C-24F5-482B-90AA-940088FB4EE1}" destId="{DD9FD160-D2A3-46DE-B3EE-FE684B49690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40E44-7DF2-4622-BC99-ADFCF0800EB3}">
      <dsp:nvSpPr>
        <dsp:cNvPr id="0" name=""/>
        <dsp:cNvSpPr/>
      </dsp:nvSpPr>
      <dsp:spPr>
        <a:xfrm>
          <a:off x="0" y="1510"/>
          <a:ext cx="4977578" cy="765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8A68E9-E54F-4535-91D3-762CCE29C294}">
      <dsp:nvSpPr>
        <dsp:cNvPr id="0" name=""/>
        <dsp:cNvSpPr/>
      </dsp:nvSpPr>
      <dsp:spPr>
        <a:xfrm>
          <a:off x="231572" y="173754"/>
          <a:ext cx="421041" cy="4210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EC1292-DE6D-40D1-8204-7E60A1A09A11}">
      <dsp:nvSpPr>
        <dsp:cNvPr id="0" name=""/>
        <dsp:cNvSpPr/>
      </dsp:nvSpPr>
      <dsp:spPr>
        <a:xfrm>
          <a:off x="884187" y="1510"/>
          <a:ext cx="4093390" cy="765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19" tIns="81019" rIns="81019" bIns="81019" numCol="1" spcCol="1270" anchor="ctr" anchorCtr="0">
          <a:noAutofit/>
        </a:bodyPr>
        <a:lstStyle/>
        <a:p>
          <a:pPr marL="0" lvl="0" indent="0" algn="l" defTabSz="844550">
            <a:lnSpc>
              <a:spcPct val="100000"/>
            </a:lnSpc>
            <a:spcBef>
              <a:spcPct val="0"/>
            </a:spcBef>
            <a:spcAft>
              <a:spcPct val="35000"/>
            </a:spcAft>
            <a:buNone/>
          </a:pPr>
          <a:r>
            <a:rPr lang="en-US" sz="1900" b="1" kern="1200"/>
            <a:t>Introduction</a:t>
          </a:r>
          <a:endParaRPr lang="en-US" sz="1900" kern="1200" dirty="0"/>
        </a:p>
      </dsp:txBody>
      <dsp:txXfrm>
        <a:off x="884187" y="1510"/>
        <a:ext cx="4093390" cy="765530"/>
      </dsp:txXfrm>
    </dsp:sp>
    <dsp:sp modelId="{0DE4441F-41E4-422D-A7D1-B32B1FE57D3B}">
      <dsp:nvSpPr>
        <dsp:cNvPr id="0" name=""/>
        <dsp:cNvSpPr/>
      </dsp:nvSpPr>
      <dsp:spPr>
        <a:xfrm>
          <a:off x="0" y="958423"/>
          <a:ext cx="4977578" cy="765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316E61-D7B6-4AD7-A2E7-9453D9CAC8A2}">
      <dsp:nvSpPr>
        <dsp:cNvPr id="0" name=""/>
        <dsp:cNvSpPr/>
      </dsp:nvSpPr>
      <dsp:spPr>
        <a:xfrm>
          <a:off x="231572" y="1130667"/>
          <a:ext cx="421041" cy="4210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5165ED-A227-42F2-A720-F5EBD3295901}">
      <dsp:nvSpPr>
        <dsp:cNvPr id="0" name=""/>
        <dsp:cNvSpPr/>
      </dsp:nvSpPr>
      <dsp:spPr>
        <a:xfrm>
          <a:off x="884187" y="958423"/>
          <a:ext cx="4093390" cy="765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19" tIns="81019" rIns="81019" bIns="81019" numCol="1" spcCol="1270" anchor="ctr" anchorCtr="0">
          <a:noAutofit/>
        </a:bodyPr>
        <a:lstStyle/>
        <a:p>
          <a:pPr marL="0" lvl="0" indent="0" algn="l" defTabSz="844550">
            <a:lnSpc>
              <a:spcPct val="100000"/>
            </a:lnSpc>
            <a:spcBef>
              <a:spcPct val="0"/>
            </a:spcBef>
            <a:spcAft>
              <a:spcPct val="35000"/>
            </a:spcAft>
            <a:buNone/>
          </a:pPr>
          <a:r>
            <a:rPr lang="en-US" sz="1900" b="1" kern="1200" dirty="0"/>
            <a:t>Dataset</a:t>
          </a:r>
          <a:endParaRPr lang="en-US" sz="1900" kern="1200" dirty="0"/>
        </a:p>
      </dsp:txBody>
      <dsp:txXfrm>
        <a:off x="884187" y="958423"/>
        <a:ext cx="4093390" cy="765530"/>
      </dsp:txXfrm>
    </dsp:sp>
    <dsp:sp modelId="{08F8D8FE-14B0-4E85-AF37-3751E3450041}">
      <dsp:nvSpPr>
        <dsp:cNvPr id="0" name=""/>
        <dsp:cNvSpPr/>
      </dsp:nvSpPr>
      <dsp:spPr>
        <a:xfrm>
          <a:off x="0" y="1915335"/>
          <a:ext cx="4977578" cy="765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EFD130-BDC5-453A-9B6F-C5CFFFCE045F}">
      <dsp:nvSpPr>
        <dsp:cNvPr id="0" name=""/>
        <dsp:cNvSpPr/>
      </dsp:nvSpPr>
      <dsp:spPr>
        <a:xfrm>
          <a:off x="231572" y="2087580"/>
          <a:ext cx="421041" cy="4210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B9EA7D-CB7F-4BEB-8995-7897AF73BC51}">
      <dsp:nvSpPr>
        <dsp:cNvPr id="0" name=""/>
        <dsp:cNvSpPr/>
      </dsp:nvSpPr>
      <dsp:spPr>
        <a:xfrm>
          <a:off x="884187" y="1915335"/>
          <a:ext cx="4093390" cy="765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19" tIns="81019" rIns="81019" bIns="81019" numCol="1" spcCol="1270" anchor="ctr" anchorCtr="0">
          <a:noAutofit/>
        </a:bodyPr>
        <a:lstStyle/>
        <a:p>
          <a:pPr marL="0" lvl="0" indent="0" algn="l" defTabSz="844550">
            <a:lnSpc>
              <a:spcPct val="100000"/>
            </a:lnSpc>
            <a:spcBef>
              <a:spcPct val="0"/>
            </a:spcBef>
            <a:spcAft>
              <a:spcPct val="35000"/>
            </a:spcAft>
            <a:buNone/>
          </a:pPr>
          <a:r>
            <a:rPr lang="en-US" sz="1900" b="1" kern="1200" dirty="0"/>
            <a:t>Conclusion</a:t>
          </a:r>
          <a:endParaRPr lang="en-US" sz="1900" kern="1200" dirty="0"/>
        </a:p>
      </dsp:txBody>
      <dsp:txXfrm>
        <a:off x="884187" y="1915335"/>
        <a:ext cx="4093390" cy="765530"/>
      </dsp:txXfrm>
    </dsp:sp>
    <dsp:sp modelId="{F9DF6F3F-D25B-4932-9D45-6E98C8075661}">
      <dsp:nvSpPr>
        <dsp:cNvPr id="0" name=""/>
        <dsp:cNvSpPr/>
      </dsp:nvSpPr>
      <dsp:spPr>
        <a:xfrm>
          <a:off x="0" y="2872248"/>
          <a:ext cx="4977578" cy="7655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A0029-27A6-47CB-A8A7-41258F850F1C}">
      <dsp:nvSpPr>
        <dsp:cNvPr id="0" name=""/>
        <dsp:cNvSpPr/>
      </dsp:nvSpPr>
      <dsp:spPr>
        <a:xfrm>
          <a:off x="231572" y="3044492"/>
          <a:ext cx="421041" cy="42104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FD160-D2A3-46DE-B3EE-FE684B496906}">
      <dsp:nvSpPr>
        <dsp:cNvPr id="0" name=""/>
        <dsp:cNvSpPr/>
      </dsp:nvSpPr>
      <dsp:spPr>
        <a:xfrm>
          <a:off x="884187" y="2872248"/>
          <a:ext cx="4093390" cy="7655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019" tIns="81019" rIns="81019" bIns="81019" numCol="1" spcCol="1270" anchor="ctr" anchorCtr="0">
          <a:noAutofit/>
        </a:bodyPr>
        <a:lstStyle/>
        <a:p>
          <a:pPr marL="0" lvl="0" indent="0" algn="l" defTabSz="844550">
            <a:lnSpc>
              <a:spcPct val="100000"/>
            </a:lnSpc>
            <a:spcBef>
              <a:spcPct val="0"/>
            </a:spcBef>
            <a:spcAft>
              <a:spcPct val="35000"/>
            </a:spcAft>
            <a:buNone/>
          </a:pPr>
          <a:r>
            <a:rPr lang="en-US" sz="1900" b="1" kern="1200" dirty="0"/>
            <a:t>Annexure (Snippet of code for reference)</a:t>
          </a:r>
          <a:endParaRPr lang="en-US" sz="1900" kern="1200" dirty="0"/>
        </a:p>
      </dsp:txBody>
      <dsp:txXfrm>
        <a:off x="884187" y="2872248"/>
        <a:ext cx="4093390" cy="7655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D9F622F8-1824-4338-8C3C-5529D3BDEF4A}"/>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Arial" charset="0"/>
              </a:defRPr>
            </a:lvl1pPr>
          </a:lstStyle>
          <a:p>
            <a:pPr>
              <a:defRPr/>
            </a:pPr>
            <a:endParaRPr lang="en-US" dirty="0"/>
          </a:p>
        </p:txBody>
      </p:sp>
      <p:sp>
        <p:nvSpPr>
          <p:cNvPr id="30723" name="Rectangle 3">
            <a:extLst>
              <a:ext uri="{FF2B5EF4-FFF2-40B4-BE49-F238E27FC236}">
                <a16:creationId xmlns:a16="http://schemas.microsoft.com/office/drawing/2014/main" id="{618DDD53-BB38-4118-BC75-9CE27D49C550}"/>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defRPr>
            </a:lvl1pPr>
          </a:lstStyle>
          <a:p>
            <a:pPr>
              <a:defRPr/>
            </a:pPr>
            <a:endParaRPr lang="en-US" dirty="0"/>
          </a:p>
        </p:txBody>
      </p:sp>
      <p:sp>
        <p:nvSpPr>
          <p:cNvPr id="14340" name="Rectangle 4">
            <a:extLst>
              <a:ext uri="{FF2B5EF4-FFF2-40B4-BE49-F238E27FC236}">
                <a16:creationId xmlns:a16="http://schemas.microsoft.com/office/drawing/2014/main" id="{6C03B6F7-B1AE-4118-ABA2-FFEC9B8F0E9C}"/>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5">
            <a:extLst>
              <a:ext uri="{FF2B5EF4-FFF2-40B4-BE49-F238E27FC236}">
                <a16:creationId xmlns:a16="http://schemas.microsoft.com/office/drawing/2014/main" id="{646F5356-BDE8-43C1-9587-85323D02B191}"/>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a:extLst>
              <a:ext uri="{FF2B5EF4-FFF2-40B4-BE49-F238E27FC236}">
                <a16:creationId xmlns:a16="http://schemas.microsoft.com/office/drawing/2014/main" id="{89912C35-11A9-4DA7-8476-F1823F658CAA}"/>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Arial" charset="0"/>
              </a:defRPr>
            </a:lvl1pPr>
          </a:lstStyle>
          <a:p>
            <a:pPr>
              <a:defRPr/>
            </a:pPr>
            <a:endParaRPr lang="en-US" dirty="0"/>
          </a:p>
        </p:txBody>
      </p:sp>
      <p:sp>
        <p:nvSpPr>
          <p:cNvPr id="30727" name="Rectangle 7">
            <a:extLst>
              <a:ext uri="{FF2B5EF4-FFF2-40B4-BE49-F238E27FC236}">
                <a16:creationId xmlns:a16="http://schemas.microsoft.com/office/drawing/2014/main" id="{7180ED79-CEC3-4FB9-B511-8597B20A0C10}"/>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DEB7EE2-04A2-4FB2-9625-C9C73AC4D32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FA4671F7-4D2C-4B1E-AED7-24676BE8B49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47842D7-C728-4EBD-982B-B8BE79E4DBBE}" type="slidenum">
              <a:rPr lang="en-US" altLang="en-US"/>
              <a:pPr eaLnBrk="1" hangingPunct="1"/>
              <a:t>1</a:t>
            </a:fld>
            <a:endParaRPr lang="en-US" altLang="en-US" dirty="0"/>
          </a:p>
        </p:txBody>
      </p:sp>
      <p:sp>
        <p:nvSpPr>
          <p:cNvPr id="15363" name="Rectangle 2">
            <a:extLst>
              <a:ext uri="{FF2B5EF4-FFF2-40B4-BE49-F238E27FC236}">
                <a16:creationId xmlns:a16="http://schemas.microsoft.com/office/drawing/2014/main" id="{D8E83BD0-7AE4-4323-9047-FC368929C520}"/>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FDECF5EC-C5EC-4723-8F4F-A75A20018F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1950814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16</a:t>
            </a:fld>
            <a:endParaRPr lang="en-US" altLang="en-US" dirty="0"/>
          </a:p>
        </p:txBody>
      </p:sp>
    </p:spTree>
    <p:extLst>
      <p:ext uri="{BB962C8B-B14F-4D97-AF65-F5344CB8AC3E}">
        <p14:creationId xmlns:p14="http://schemas.microsoft.com/office/powerpoint/2010/main" val="4095288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17</a:t>
            </a:fld>
            <a:endParaRPr lang="en-US" altLang="en-US" dirty="0"/>
          </a:p>
        </p:txBody>
      </p:sp>
    </p:spTree>
    <p:extLst>
      <p:ext uri="{BB962C8B-B14F-4D97-AF65-F5344CB8AC3E}">
        <p14:creationId xmlns:p14="http://schemas.microsoft.com/office/powerpoint/2010/main" val="2050316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18</a:t>
            </a:fld>
            <a:endParaRPr lang="en-US" altLang="en-US" dirty="0"/>
          </a:p>
        </p:txBody>
      </p:sp>
    </p:spTree>
    <p:extLst>
      <p:ext uri="{BB962C8B-B14F-4D97-AF65-F5344CB8AC3E}">
        <p14:creationId xmlns:p14="http://schemas.microsoft.com/office/powerpoint/2010/main" val="344436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19</a:t>
            </a:fld>
            <a:endParaRPr lang="en-US" altLang="en-US" dirty="0"/>
          </a:p>
        </p:txBody>
      </p:sp>
    </p:spTree>
    <p:extLst>
      <p:ext uri="{BB962C8B-B14F-4D97-AF65-F5344CB8AC3E}">
        <p14:creationId xmlns:p14="http://schemas.microsoft.com/office/powerpoint/2010/main" val="464129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2</a:t>
            </a:fld>
            <a:endParaRPr lang="en-US" altLang="en-US" dirty="0"/>
          </a:p>
        </p:txBody>
      </p:sp>
    </p:spTree>
    <p:extLst>
      <p:ext uri="{BB962C8B-B14F-4D97-AF65-F5344CB8AC3E}">
        <p14:creationId xmlns:p14="http://schemas.microsoft.com/office/powerpoint/2010/main" val="1632278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B7EE2-04A2-4FB2-9625-C9C73AC4D32F}" type="slidenum">
              <a:rPr lang="en-US" altLang="en-US" smtClean="0"/>
              <a:pPr/>
              <a:t>3</a:t>
            </a:fld>
            <a:endParaRPr lang="en-US" altLang="en-US" dirty="0"/>
          </a:p>
        </p:txBody>
      </p:sp>
    </p:spTree>
    <p:extLst>
      <p:ext uri="{BB962C8B-B14F-4D97-AF65-F5344CB8AC3E}">
        <p14:creationId xmlns:p14="http://schemas.microsoft.com/office/powerpoint/2010/main" val="1001605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741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08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2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65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88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CAE66-27A4-35AC-5C32-14B3F3880F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66EE2E-4827-ABBB-846D-B58E230BA8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1CFC2B-C8C3-9779-2B71-2062AB803D61}"/>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91C99D4D-4087-6356-1BF4-27D599E1B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E0408-82BC-FE2D-BEBB-9E29541064F0}"/>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1776701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A8F3-1571-F19C-732F-D9C02DB56C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103D20-F613-7D8C-1D88-DC316A12C94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4C6256-56FB-AA03-9E53-F87B3BE64956}"/>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12141555-9F83-D50E-6F9E-BBCF7558E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1B172-7F95-81FB-46DE-DDA37C96102B}"/>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600151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5E6170-397F-859E-6A78-11BC7C0BE1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83187A-D196-24DF-9E9E-C81B3FBE4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82B9A-6381-65D6-05AC-2707AFC97985}"/>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C74CAE2C-A57D-1826-F62F-00921919B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38581-4859-CB3E-1478-1BA2B6612995}"/>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8216850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5191-0569-4DC4-91C0-32BE2B3AB9C0}"/>
              </a:ext>
            </a:extLst>
          </p:cNvPr>
          <p:cNvPicPr>
            <a:picLocks noChangeAspect="1"/>
          </p:cNvPicPr>
          <p:nvPr userDrawn="1"/>
        </p:nvPicPr>
        <p:blipFill>
          <a:blip r:embed="rId2"/>
          <a:srcRect/>
          <a:stretch/>
        </p:blipFill>
        <p:spPr>
          <a:xfrm>
            <a:off x="0" y="1"/>
            <a:ext cx="12191998" cy="6857999"/>
          </a:xfrm>
          <a:prstGeom prst="rect">
            <a:avLst/>
          </a:prstGeom>
        </p:spPr>
      </p:pic>
      <p:sp>
        <p:nvSpPr>
          <p:cNvPr id="4" name="Title 3">
            <a:extLst>
              <a:ext uri="{FF2B5EF4-FFF2-40B4-BE49-F238E27FC236}">
                <a16:creationId xmlns:a16="http://schemas.microsoft.com/office/drawing/2014/main" id="{FE7964CB-E75A-4A03-88D3-6A48EF650A09}"/>
              </a:ext>
            </a:extLst>
          </p:cNvPr>
          <p:cNvSpPr>
            <a:spLocks noGrp="1"/>
          </p:cNvSpPr>
          <p:nvPr>
            <p:ph type="title" hasCustomPrompt="1"/>
          </p:nvPr>
        </p:nvSpPr>
        <p:spPr>
          <a:xfrm>
            <a:off x="5442012" y="2766219"/>
            <a:ext cx="6220101" cy="1325563"/>
          </a:xfrm>
          <a:prstGeom prst="rect">
            <a:avLst/>
          </a:prstGeom>
        </p:spPr>
        <p:txBody>
          <a:bodyPr anchor="ctr"/>
          <a:lstStyle>
            <a:lvl1pPr>
              <a:defRPr b="1"/>
            </a:lvl1pPr>
          </a:lstStyle>
          <a:p>
            <a:r>
              <a:rPr lang="en-US" dirty="0"/>
              <a:t>Insert title here</a:t>
            </a:r>
          </a:p>
        </p:txBody>
      </p:sp>
    </p:spTree>
    <p:extLst>
      <p:ext uri="{BB962C8B-B14F-4D97-AF65-F5344CB8AC3E}">
        <p14:creationId xmlns:p14="http://schemas.microsoft.com/office/powerpoint/2010/main" val="2642925966"/>
      </p:ext>
    </p:extLst>
  </p:cSld>
  <p:clrMapOvr>
    <a:masterClrMapping/>
  </p:clrMapOvr>
  <p:extLst>
    <p:ext uri="{DCECCB84-F9BA-43D5-87BE-67443E8EF086}">
      <p15:sldGuideLst xmlns:p15="http://schemas.microsoft.com/office/powerpoint/2012/main">
        <p15:guide id="1" pos="28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verview">
    <p:bg>
      <p:bgPr>
        <a:solidFill>
          <a:schemeClr val="accent2"/>
        </a:solidFill>
        <a:effectLst/>
      </p:bgPr>
    </p:bg>
    <p:spTree>
      <p:nvGrpSpPr>
        <p:cNvPr id="1" name=""/>
        <p:cNvGrpSpPr/>
        <p:nvPr/>
      </p:nvGrpSpPr>
      <p:grpSpPr>
        <a:xfrm>
          <a:off x="0" y="0"/>
          <a:ext cx="0" cy="0"/>
          <a:chOff x="0" y="0"/>
          <a:chExt cx="0" cy="0"/>
        </a:xfrm>
      </p:grpSpPr>
      <p:pic>
        <p:nvPicPr>
          <p:cNvPr id="8" name="Picture Placeholder 6" descr="White Striped background">
            <a:extLst>
              <a:ext uri="{FF2B5EF4-FFF2-40B4-BE49-F238E27FC236}">
                <a16:creationId xmlns:a16="http://schemas.microsoft.com/office/drawing/2014/main" id="{3917D528-010E-4303-97BF-F7F67BC661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403907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ight Patter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340929"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8FD53BA4-73D2-4CCA-8580-11F4221524F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4272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eft Patter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1"/>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6" name="Picture Placeholder 6" descr="Red, blue grey white pattern background">
            <a:extLst>
              <a:ext uri="{FF2B5EF4-FFF2-40B4-BE49-F238E27FC236}">
                <a16:creationId xmlns:a16="http://schemas.microsoft.com/office/drawing/2014/main" id="{3A82D859-AED3-485F-A04E-40320B1043AA}"/>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105973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p15:clr>
            <a:srgbClr val="5ACBF0"/>
          </p15:clr>
        </p15:guide>
        <p15:guide id="3" orient="horz" pos="2240">
          <p15:clr>
            <a:srgbClr val="5ACBF0"/>
          </p15:clr>
        </p15:guide>
        <p15:guide id="4" orient="horz" pos="248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13624-9AD4-4B61-B3D1-7B21213507C0}"/>
              </a:ext>
            </a:extLst>
          </p:cNvPr>
          <p:cNvSpPr>
            <a:spLocks noGrp="1"/>
          </p:cNvSpPr>
          <p:nvPr>
            <p:ph type="title" hasCustomPrompt="1"/>
          </p:nvPr>
        </p:nvSpPr>
        <p:spPr>
          <a:xfrm>
            <a:off x="762000" y="715964"/>
            <a:ext cx="10591800" cy="646332"/>
          </a:xfrm>
          <a:prstGeom prst="rect">
            <a:avLst/>
          </a:prstGeom>
        </p:spPr>
        <p:txBody>
          <a:bodyPr>
            <a:noAutofit/>
          </a:bodyPr>
          <a:lstStyle>
            <a:lvl1pPr>
              <a:spcBef>
                <a:spcPts val="1000"/>
              </a:spcBef>
              <a:defRPr sz="4000" b="1">
                <a:solidFill>
                  <a:schemeClr val="accent3">
                    <a:lumMod val="75000"/>
                  </a:schemeClr>
                </a:solidFill>
              </a:defRPr>
            </a:lvl1pPr>
          </a:lstStyle>
          <a:p>
            <a:r>
              <a:rPr lang="en-US" dirty="0"/>
              <a:t>Insert title here</a:t>
            </a:r>
          </a:p>
        </p:txBody>
      </p:sp>
      <p:sp>
        <p:nvSpPr>
          <p:cNvPr id="7" name="Text Placeholder 15">
            <a:extLst>
              <a:ext uri="{FF2B5EF4-FFF2-40B4-BE49-F238E27FC236}">
                <a16:creationId xmlns:a16="http://schemas.microsoft.com/office/drawing/2014/main" id="{DF03C311-DDF4-44A3-9D51-D5FDC4A8E7B5}"/>
              </a:ext>
            </a:extLst>
          </p:cNvPr>
          <p:cNvSpPr>
            <a:spLocks noGrp="1"/>
          </p:cNvSpPr>
          <p:nvPr>
            <p:ph type="body" sz="quarter" idx="11" hasCustomPrompt="1"/>
          </p:nvPr>
        </p:nvSpPr>
        <p:spPr>
          <a:xfrm>
            <a:off x="762000" y="1432562"/>
            <a:ext cx="10667999" cy="927425"/>
          </a:xfrm>
          <a:prstGeom prst="rect">
            <a:avLst/>
          </a:prstGeom>
        </p:spPr>
        <p:txBody>
          <a:bodyPr/>
          <a:lstStyle>
            <a:lvl1pPr marL="0" indent="0">
              <a:lnSpc>
                <a:spcPct val="100000"/>
              </a:lnSpc>
              <a:buNone/>
              <a:defRPr sz="1800" b="0">
                <a:solidFill>
                  <a:schemeClr val="bg1"/>
                </a:solidFill>
              </a:defRPr>
            </a:lvl1pPr>
            <a:lvl2pPr marL="228600">
              <a:lnSpc>
                <a:spcPct val="100000"/>
              </a:lnSpc>
              <a:spcBef>
                <a:spcPts val="1000"/>
              </a:spcBef>
              <a:defRPr sz="1800" b="0">
                <a:solidFill>
                  <a:schemeClr val="bg1"/>
                </a:solidFill>
              </a:defRPr>
            </a:lvl2pPr>
          </a:lstStyle>
          <a:p>
            <a:pPr lvl="0"/>
            <a:r>
              <a:rPr lang="en-US" dirty="0"/>
              <a:t>Insert subtitle here</a:t>
            </a:r>
          </a:p>
          <a:p>
            <a:pPr lvl="1"/>
            <a:r>
              <a:rPr lang="en-US" dirty="0"/>
              <a:t>Insert content here</a:t>
            </a:r>
          </a:p>
        </p:txBody>
      </p:sp>
      <p:sp>
        <p:nvSpPr>
          <p:cNvPr id="8" name="SmartArt Placeholder 7">
            <a:extLst>
              <a:ext uri="{FF2B5EF4-FFF2-40B4-BE49-F238E27FC236}">
                <a16:creationId xmlns:a16="http://schemas.microsoft.com/office/drawing/2014/main" id="{9FD563C5-3DFB-47DD-8A9E-30D8084590F6}"/>
              </a:ext>
            </a:extLst>
          </p:cNvPr>
          <p:cNvSpPr>
            <a:spLocks noGrp="1"/>
          </p:cNvSpPr>
          <p:nvPr>
            <p:ph type="dgm" sz="quarter" idx="14" hasCustomPrompt="1"/>
          </p:nvPr>
        </p:nvSpPr>
        <p:spPr>
          <a:xfrm>
            <a:off x="762001" y="2369129"/>
            <a:ext cx="10667998" cy="3343657"/>
          </a:xfrm>
          <a:prstGeom prst="rect">
            <a:avLst/>
          </a:prstGeom>
        </p:spPr>
        <p:txBody>
          <a:bodyPr/>
          <a:lstStyle>
            <a:lvl1pPr marL="0" indent="0">
              <a:buNone/>
              <a:defRPr sz="1800" b="0"/>
            </a:lvl1pPr>
          </a:lstStyle>
          <a:p>
            <a:r>
              <a:rPr lang="en-US" dirty="0"/>
              <a:t>Insert Content here</a:t>
            </a:r>
          </a:p>
        </p:txBody>
      </p:sp>
      <p:pic>
        <p:nvPicPr>
          <p:cNvPr id="9" name="Picture Placeholder 8" descr="Red, blue grey white pattern background">
            <a:extLst>
              <a:ext uri="{FF2B5EF4-FFF2-40B4-BE49-F238E27FC236}">
                <a16:creationId xmlns:a16="http://schemas.microsoft.com/office/drawing/2014/main" id="{EFDBB6A3-9760-4B41-9E31-6D5DD396E1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2587183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Photo Content">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3F45076F-4240-4B40-8CE4-637DD751A68B}"/>
              </a:ext>
            </a:extLst>
          </p:cNvPr>
          <p:cNvSpPr>
            <a:spLocks noGrp="1"/>
          </p:cNvSpPr>
          <p:nvPr>
            <p:ph type="title" hasCustomPrompt="1"/>
          </p:nvPr>
        </p:nvSpPr>
        <p:spPr>
          <a:xfrm>
            <a:off x="762000" y="715963"/>
            <a:ext cx="5334000" cy="1189038"/>
          </a:xfrm>
          <a:prstGeom prst="rect">
            <a:avLst/>
          </a:prstGeom>
        </p:spPr>
        <p:txBody>
          <a:bodyPr anchor="t">
            <a:normAutofit/>
          </a:bodyPr>
          <a:lstStyle>
            <a:lvl1pPr>
              <a:spcBef>
                <a:spcPts val="1000"/>
              </a:spcBef>
              <a:defRPr sz="4000" b="1">
                <a:solidFill>
                  <a:schemeClr val="accent2"/>
                </a:solidFill>
              </a:defRPr>
            </a:lvl1pPr>
          </a:lstStyle>
          <a:p>
            <a:r>
              <a:rPr lang="en-US" dirty="0"/>
              <a:t>Insert title here</a:t>
            </a:r>
          </a:p>
        </p:txBody>
      </p:sp>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hasCustomPrompt="1"/>
          </p:nvPr>
        </p:nvSpPr>
        <p:spPr>
          <a:xfrm>
            <a:off x="762000" y="1905000"/>
            <a:ext cx="5334000" cy="3276600"/>
          </a:xfrm>
          <a:prstGeom prst="rect">
            <a:avLst/>
          </a:prstGeom>
        </p:spPr>
        <p:txBody>
          <a:bodyPr/>
          <a:lstStyle>
            <a:lvl1pPr marL="0" indent="0">
              <a:lnSpc>
                <a:spcPct val="100000"/>
              </a:lnSpc>
              <a:buNone/>
              <a:defRPr sz="1800" b="1"/>
            </a:lvl1pPr>
            <a:lvl2pPr marL="228600">
              <a:lnSpc>
                <a:spcPct val="100000"/>
              </a:lnSpc>
              <a:spcBef>
                <a:spcPts val="1000"/>
              </a:spcBef>
              <a:defRPr sz="1800"/>
            </a:lvl2pPr>
          </a:lstStyle>
          <a:p>
            <a:pPr lvl="0"/>
            <a:r>
              <a:rPr lang="en-US" dirty="0"/>
              <a:t>Insert subtitle here</a:t>
            </a:r>
          </a:p>
          <a:p>
            <a:pPr lvl="1"/>
            <a:r>
              <a:rPr lang="en-US" dirty="0"/>
              <a:t>Insert content here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305541"/>
            <a:ext cx="4572000" cy="2362200"/>
          </a:xfrm>
          <a:prstGeom prst="rect">
            <a:avLst/>
          </a:prstGeom>
          <a:solidFill>
            <a:schemeClr val="tx2"/>
          </a:solidFill>
        </p:spPr>
        <p:txBody>
          <a:bodyPr>
            <a:normAutofit/>
          </a:bodyPr>
          <a:lstStyle>
            <a:lvl1pPr algn="ctr">
              <a:buNone/>
              <a:defRPr sz="1600"/>
            </a:lvl1pPr>
          </a:lstStyle>
          <a:p>
            <a:r>
              <a:rPr lang="en-US" dirty="0"/>
              <a:t>Click icon to add picture</a:t>
            </a:r>
          </a:p>
        </p:txBody>
      </p:sp>
      <p:pic>
        <p:nvPicPr>
          <p:cNvPr id="11" name="Picture Placeholder 5" descr="Red, blue grey white pattern background">
            <a:extLst>
              <a:ext uri="{FF2B5EF4-FFF2-40B4-BE49-F238E27FC236}">
                <a16:creationId xmlns:a16="http://schemas.microsoft.com/office/drawing/2014/main" id="{1014381E-E235-4624-9267-69EEEE9826F2}"/>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80922"/>
            <a:ext cx="12192000" cy="877078"/>
          </a:xfrm>
          <a:prstGeom prst="rect">
            <a:avLst/>
          </a:prstGeom>
        </p:spPr>
      </p:pic>
    </p:spTree>
    <p:extLst>
      <p:ext uri="{BB962C8B-B14F-4D97-AF65-F5344CB8AC3E}">
        <p14:creationId xmlns:p14="http://schemas.microsoft.com/office/powerpoint/2010/main" val="2532832853"/>
      </p:ext>
    </p:extLst>
  </p:cSld>
  <p:clrMapOvr>
    <a:masterClrMapping/>
  </p:clrMapOvr>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ight Pattern Content Gray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7E8F-5716-4A71-B64F-EC5A742B45D2}"/>
              </a:ext>
            </a:extLst>
          </p:cNvPr>
          <p:cNvSpPr>
            <a:spLocks noGrp="1"/>
          </p:cNvSpPr>
          <p:nvPr>
            <p:ph type="title" hasCustomPrompt="1"/>
          </p:nvPr>
        </p:nvSpPr>
        <p:spPr>
          <a:xfrm>
            <a:off x="762000" y="715961"/>
            <a:ext cx="6477000" cy="1189038"/>
          </a:xfrm>
          <a:prstGeom prst="rect">
            <a:avLst/>
          </a:prstGeom>
        </p:spPr>
        <p:txBody>
          <a:bodyPr anchor="t">
            <a:noAutofit/>
          </a:bodyPr>
          <a:lstStyle>
            <a:lvl1pPr>
              <a:spcBef>
                <a:spcPts val="1000"/>
              </a:spcBef>
              <a:defRPr sz="4000" b="1">
                <a:solidFill>
                  <a:schemeClr val="accent3">
                    <a:lumMod val="75000"/>
                  </a:schemeClr>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762000" y="1905000"/>
            <a:ext cx="6477000" cy="3276600"/>
          </a:xfrm>
          <a:prstGeom prst="rect">
            <a:avLst/>
          </a:prstGeom>
        </p:spPr>
        <p:txBody>
          <a:bodyPr/>
          <a:lstStyle>
            <a:lvl1pPr marL="0" indent="0">
              <a:lnSpc>
                <a:spcPct val="100000"/>
              </a:lnSpc>
              <a:buNone/>
              <a:defRPr sz="1800" b="1">
                <a:solidFill>
                  <a:schemeClr val="bg1"/>
                </a:solidFill>
              </a:defRPr>
            </a:lvl1pPr>
            <a:lvl2pPr marL="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6696C96D-182E-490E-A117-B60FF1853675}"/>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427166" y="0"/>
            <a:ext cx="4764834" cy="6858000"/>
          </a:xfrm>
          <a:prstGeom prst="rect">
            <a:avLst/>
          </a:prstGeom>
        </p:spPr>
      </p:pic>
    </p:spTree>
    <p:extLst>
      <p:ext uri="{BB962C8B-B14F-4D97-AF65-F5344CB8AC3E}">
        <p14:creationId xmlns:p14="http://schemas.microsoft.com/office/powerpoint/2010/main" val="40243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clusion">
    <p:bg>
      <p:bgPr>
        <a:solidFill>
          <a:schemeClr val="accent1"/>
        </a:solidFill>
        <a:effectLst/>
      </p:bgPr>
    </p:bg>
    <p:spTree>
      <p:nvGrpSpPr>
        <p:cNvPr id="1" name=""/>
        <p:cNvGrpSpPr/>
        <p:nvPr/>
      </p:nvGrpSpPr>
      <p:grpSpPr>
        <a:xfrm>
          <a:off x="0" y="0"/>
          <a:ext cx="0" cy="0"/>
          <a:chOff x="0" y="0"/>
          <a:chExt cx="0" cy="0"/>
        </a:xfrm>
      </p:grpSpPr>
      <p:pic>
        <p:nvPicPr>
          <p:cNvPr id="8" name="Picture Placeholder 6" descr="Picture placeholder ">
            <a:extLst>
              <a:ext uri="{FF2B5EF4-FFF2-40B4-BE49-F238E27FC236}">
                <a16:creationId xmlns:a16="http://schemas.microsoft.com/office/drawing/2014/main" id="{21F9B252-B7D4-4DA8-92E8-8A98BFEF41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dirty="0"/>
              <a:t>Insert title here</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dirty="0"/>
              <a:t>Insert content here</a:t>
            </a:r>
          </a:p>
        </p:txBody>
      </p:sp>
    </p:spTree>
    <p:extLst>
      <p:ext uri="{BB962C8B-B14F-4D97-AF65-F5344CB8AC3E}">
        <p14:creationId xmlns:p14="http://schemas.microsoft.com/office/powerpoint/2010/main" val="199496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C48A3-6232-16EF-F6D4-9311733E8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019260-9482-883A-AA78-64567C4BE1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B9CFAB-2BBD-FEEF-2ECB-683E96C6FE3D}"/>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449EBB8F-6941-1A1E-F516-1293C5723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F3B90-540A-F4A1-B483-096ED3F13AE0}"/>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71585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prstGeom prst="rect">
            <a:avLst/>
          </a:prstGeo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1"/>
                </a:solidFill>
                <a:effectLst/>
                <a:latin typeface="+mj-lt"/>
                <a:ea typeface="+mn-ea"/>
                <a:cs typeface="Segoe UI" pitchFamily="34" charset="0"/>
              </a:defRPr>
            </a:lvl1pPr>
          </a:lstStyle>
          <a:p>
            <a:r>
              <a:rPr lang="en-US" dirty="0"/>
              <a:t>Insert title here</a:t>
            </a:r>
          </a:p>
        </p:txBody>
      </p:sp>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lnSpc>
                <a:spcPct val="100000"/>
              </a:lnSpc>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dirty="0"/>
              <a:t>Insert content here</a:t>
            </a:r>
          </a:p>
        </p:txBody>
      </p:sp>
      <p:pic>
        <p:nvPicPr>
          <p:cNvPr id="6" name="Picture Placeholder 5" descr="Red, blue grey white pattern background">
            <a:extLst>
              <a:ext uri="{FF2B5EF4-FFF2-40B4-BE49-F238E27FC236}">
                <a16:creationId xmlns:a16="http://schemas.microsoft.com/office/drawing/2014/main" id="{906BF34F-6945-4E11-BAEC-F66F7254C4C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5999582"/>
            <a:ext cx="12192000" cy="858417"/>
          </a:xfrm>
          <a:prstGeom prst="rect">
            <a:avLst/>
          </a:prstGeom>
        </p:spPr>
      </p:pic>
    </p:spTree>
    <p:extLst>
      <p:ext uri="{BB962C8B-B14F-4D97-AF65-F5344CB8AC3E}">
        <p14:creationId xmlns:p14="http://schemas.microsoft.com/office/powerpoint/2010/main" val="171312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eft Pattern Content Blue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668F4E-0433-49FD-9D92-3B60E9B0AEE6}"/>
              </a:ext>
            </a:extLst>
          </p:cNvPr>
          <p:cNvSpPr>
            <a:spLocks noGrp="1"/>
          </p:cNvSpPr>
          <p:nvPr>
            <p:ph type="title" hasCustomPrompt="1"/>
          </p:nvPr>
        </p:nvSpPr>
        <p:spPr>
          <a:xfrm>
            <a:off x="5199742" y="715961"/>
            <a:ext cx="6477000" cy="1189037"/>
          </a:xfrm>
          <a:prstGeom prst="rect">
            <a:avLst/>
          </a:prstGeom>
        </p:spPr>
        <p:txBody>
          <a:bodyPr anchor="t">
            <a:normAutofit/>
          </a:bodyPr>
          <a:lstStyle>
            <a:lvl1pPr>
              <a:spcBef>
                <a:spcPts val="1000"/>
              </a:spcBef>
              <a:defRPr sz="4000" b="1" spc="-50" baseline="0">
                <a:solidFill>
                  <a:schemeClr val="accent2"/>
                </a:solidFill>
              </a:defRPr>
            </a:lvl1pPr>
          </a:lstStyle>
          <a:p>
            <a:r>
              <a:rPr lang="en-US" dirty="0"/>
              <a:t>Insert title here</a:t>
            </a:r>
          </a:p>
        </p:txBody>
      </p:sp>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hasCustomPrompt="1"/>
          </p:nvPr>
        </p:nvSpPr>
        <p:spPr>
          <a:xfrm>
            <a:off x="5199743" y="1905000"/>
            <a:ext cx="6477000" cy="3276600"/>
          </a:xfrm>
          <a:prstGeom prst="rect">
            <a:avLst/>
          </a:prstGeom>
        </p:spPr>
        <p:txBody>
          <a:bodyPr/>
          <a:lstStyle>
            <a:lvl1pPr marL="0" indent="0">
              <a:lnSpc>
                <a:spcPct val="100000"/>
              </a:lnSpc>
              <a:buNone/>
              <a:defRPr sz="1800" b="1">
                <a:solidFill>
                  <a:schemeClr val="bg1"/>
                </a:solidFill>
              </a:defRPr>
            </a:lvl1pPr>
            <a:lvl2pPr marL="228600" indent="-228600">
              <a:lnSpc>
                <a:spcPct val="100000"/>
              </a:lnSpc>
              <a:spcBef>
                <a:spcPts val="1000"/>
              </a:spcBef>
              <a:defRPr sz="1800">
                <a:solidFill>
                  <a:schemeClr val="bg1"/>
                </a:solidFill>
              </a:defRPr>
            </a:lvl2pPr>
          </a:lstStyle>
          <a:p>
            <a:pPr lvl="0"/>
            <a:r>
              <a:rPr lang="en-US" dirty="0"/>
              <a:t>Insert subtitle here</a:t>
            </a:r>
          </a:p>
          <a:p>
            <a:pPr lvl="1"/>
            <a:r>
              <a:rPr lang="en-US" dirty="0"/>
              <a:t>Insert content here</a:t>
            </a:r>
          </a:p>
        </p:txBody>
      </p:sp>
      <p:pic>
        <p:nvPicPr>
          <p:cNvPr id="5" name="Picture Placeholder 6" descr="Red, blue grey white pattern background">
            <a:extLst>
              <a:ext uri="{FF2B5EF4-FFF2-40B4-BE49-F238E27FC236}">
                <a16:creationId xmlns:a16="http://schemas.microsoft.com/office/drawing/2014/main" id="{BC85C715-EF0D-4E33-AC89-C35DD2596E5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4767943" cy="6858000"/>
          </a:xfrm>
          <a:prstGeom prst="rect">
            <a:avLst/>
          </a:prstGeom>
        </p:spPr>
      </p:pic>
    </p:spTree>
    <p:extLst>
      <p:ext uri="{BB962C8B-B14F-4D97-AF65-F5344CB8AC3E}">
        <p14:creationId xmlns:p14="http://schemas.microsoft.com/office/powerpoint/2010/main" val="84037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08" userDrawn="1">
          <p15:clr>
            <a:srgbClr val="5ACBF0"/>
          </p15:clr>
        </p15:guide>
        <p15:guide id="3" orient="horz" pos="2240" userDrawn="1">
          <p15:clr>
            <a:srgbClr val="5ACBF0"/>
          </p15:clr>
        </p15:guide>
        <p15:guide id="4" orient="horz" pos="2487"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887C4-160A-15D9-E788-FF1FB83115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389856-548A-8674-DCFA-C5C11D7D40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2C10398-CAED-BB7F-F178-5E5CE13A05E4}"/>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9D631CED-73B6-389F-9BC1-F0A45AB20A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A6AD3-ECA1-8081-32C9-0E5C08894415}"/>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227284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077E-35C3-04EA-9F7B-C7E8DEE92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BDECE-6F4C-694F-5C94-F13D6997B6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F655E7-FF0C-188F-56EA-D7AD64D3AA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47B68E-34E6-F3F5-9351-43565F1C6E5C}"/>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6" name="Footer Placeholder 5">
            <a:extLst>
              <a:ext uri="{FF2B5EF4-FFF2-40B4-BE49-F238E27FC236}">
                <a16:creationId xmlns:a16="http://schemas.microsoft.com/office/drawing/2014/main" id="{795D00AE-85C0-C59E-CE58-DF185DD37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E3F520-67E1-CF61-AC55-2DE06886B90D}"/>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3696399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C57E-E101-1572-3B45-9178A389D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92517A-79EA-69B8-A0C0-A2AEADB01B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CB1834-8BD1-7BE7-C5BB-486A2C6B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9ADDF8-F6EA-6D3E-2F32-70B234B0E4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AEEDD4-99B0-050A-4CD0-E114D6707F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071BE2-A248-4A51-EE63-F01872DAB400}"/>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8" name="Footer Placeholder 7">
            <a:extLst>
              <a:ext uri="{FF2B5EF4-FFF2-40B4-BE49-F238E27FC236}">
                <a16:creationId xmlns:a16="http://schemas.microsoft.com/office/drawing/2014/main" id="{8DCBFC3C-0B48-2FCC-19D7-37DA682995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6A8158-5A7B-5A87-E7AE-0E4538A94AA5}"/>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1529343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BAD58-CDFC-B38A-C76A-E8ABC35D38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3C4960-84B0-D77D-AC37-A79BDF351117}"/>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4" name="Footer Placeholder 3">
            <a:extLst>
              <a:ext uri="{FF2B5EF4-FFF2-40B4-BE49-F238E27FC236}">
                <a16:creationId xmlns:a16="http://schemas.microsoft.com/office/drawing/2014/main" id="{EE237CF7-880B-00F4-8275-182F8C2E27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C3FB84-4947-953A-C24E-9F9A1A85D554}"/>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38179847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AA81B4-2436-7119-2F3A-24AE08281219}"/>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3" name="Footer Placeholder 2">
            <a:extLst>
              <a:ext uri="{FF2B5EF4-FFF2-40B4-BE49-F238E27FC236}">
                <a16:creationId xmlns:a16="http://schemas.microsoft.com/office/drawing/2014/main" id="{AEE9C3C3-11B3-B04B-56C1-B53DA5DB86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6D0DD0-9C0E-2E8B-3F47-42752660BEAC}"/>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2481885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B3B5-54C8-7258-4E08-8A52A1DF53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C4997D-1AB3-B072-5A5D-062EA48F0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F7D91-781B-4A04-8E6B-6E0F0D43AE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0896B1-4D8B-18F9-C4A3-4B651AAC65B8}"/>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6" name="Footer Placeholder 5">
            <a:extLst>
              <a:ext uri="{FF2B5EF4-FFF2-40B4-BE49-F238E27FC236}">
                <a16:creationId xmlns:a16="http://schemas.microsoft.com/office/drawing/2014/main" id="{F3153C7C-7AC5-46A1-A90E-44C53A0A7D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6180B-DEF5-BCD6-043F-AC4A6569E7FF}"/>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3400214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AC43B-FC38-95AE-40EB-09E982C894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BF77F0-4BE3-B3DB-CE79-AA5BC27312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8C160E-9BF3-3310-1410-396F3A3D2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3BF08C-1A5D-D52F-D125-1693A0718F20}"/>
              </a:ext>
            </a:extLst>
          </p:cNvPr>
          <p:cNvSpPr>
            <a:spLocks noGrp="1"/>
          </p:cNvSpPr>
          <p:nvPr>
            <p:ph type="dt" sz="half" idx="10"/>
          </p:nvPr>
        </p:nvSpPr>
        <p:spPr/>
        <p:txBody>
          <a:bodyPr/>
          <a:lstStyle/>
          <a:p>
            <a:fld id="{C0D4FF23-5370-6A45-AEF5-9408714791EA}" type="datetimeFigureOut">
              <a:rPr lang="en-US" smtClean="0"/>
              <a:t>6/9/23</a:t>
            </a:fld>
            <a:endParaRPr lang="en-US"/>
          </a:p>
        </p:txBody>
      </p:sp>
      <p:sp>
        <p:nvSpPr>
          <p:cNvPr id="6" name="Footer Placeholder 5">
            <a:extLst>
              <a:ext uri="{FF2B5EF4-FFF2-40B4-BE49-F238E27FC236}">
                <a16:creationId xmlns:a16="http://schemas.microsoft.com/office/drawing/2014/main" id="{525A7138-5795-56FF-4DF1-8CBE1B0346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1736DC-F12F-0C97-3F86-BBD527CA86A5}"/>
              </a:ext>
            </a:extLst>
          </p:cNvPr>
          <p:cNvSpPr>
            <a:spLocks noGrp="1"/>
          </p:cNvSpPr>
          <p:nvPr>
            <p:ph type="sldNum" sz="quarter" idx="12"/>
          </p:nvPr>
        </p:nvSpPr>
        <p:spPr/>
        <p:txBody>
          <a:bodyPr/>
          <a:lstStyle/>
          <a:p>
            <a:fld id="{3367AAE8-79E9-9844-BF13-5B8FD0505309}" type="slidenum">
              <a:rPr lang="en-US" smtClean="0"/>
              <a:t>‹#›</a:t>
            </a:fld>
            <a:endParaRPr lang="en-US"/>
          </a:p>
        </p:txBody>
      </p:sp>
    </p:spTree>
    <p:extLst>
      <p:ext uri="{BB962C8B-B14F-4D97-AF65-F5344CB8AC3E}">
        <p14:creationId xmlns:p14="http://schemas.microsoft.com/office/powerpoint/2010/main" val="46453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13D1CD-F49C-5445-C4D6-894114EC4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816E0A-B8A1-C33B-A0D4-F71334FE88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E227BB-0067-2BBA-719E-8C651AB6AA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D4FF23-5370-6A45-AEF5-9408714791EA}" type="datetimeFigureOut">
              <a:rPr lang="en-US" smtClean="0"/>
              <a:t>6/9/23</a:t>
            </a:fld>
            <a:endParaRPr lang="en-US"/>
          </a:p>
        </p:txBody>
      </p:sp>
      <p:sp>
        <p:nvSpPr>
          <p:cNvPr id="5" name="Footer Placeholder 4">
            <a:extLst>
              <a:ext uri="{FF2B5EF4-FFF2-40B4-BE49-F238E27FC236}">
                <a16:creationId xmlns:a16="http://schemas.microsoft.com/office/drawing/2014/main" id="{F7DDDE58-711E-1B36-25A3-CAD3051091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C957D4-BE54-518E-C3AE-A68C357CB9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7AAE8-79E9-9844-BF13-5B8FD0505309}" type="slidenum">
              <a:rPr lang="en-US" smtClean="0"/>
              <a:t>‹#›</a:t>
            </a:fld>
            <a:endParaRPr lang="en-US"/>
          </a:p>
        </p:txBody>
      </p:sp>
    </p:spTree>
    <p:extLst>
      <p:ext uri="{BB962C8B-B14F-4D97-AF65-F5344CB8AC3E}">
        <p14:creationId xmlns:p14="http://schemas.microsoft.com/office/powerpoint/2010/main" val="303026361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5" r:id="rId15"/>
    <p:sldLayoutId id="2147483726" r:id="rId16"/>
    <p:sldLayoutId id="2147483727" r:id="rId17"/>
    <p:sldLayoutId id="2147483728" r:id="rId18"/>
    <p:sldLayoutId id="2147483729" r:id="rId19"/>
    <p:sldLayoutId id="2147483730" r:id="rId20"/>
    <p:sldLayoutId id="2147483708"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0" name="Rectangle 307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3075">
            <a:extLst>
              <a:ext uri="{FF2B5EF4-FFF2-40B4-BE49-F238E27FC236}">
                <a16:creationId xmlns:a16="http://schemas.microsoft.com/office/drawing/2014/main" id="{9FBA4BD3-606D-C63C-A364-C1812540D02B}"/>
              </a:ext>
            </a:extLst>
          </p:cNvPr>
          <p:cNvPicPr>
            <a:picLocks noChangeAspect="1"/>
          </p:cNvPicPr>
          <p:nvPr/>
        </p:nvPicPr>
        <p:blipFill rotWithShape="1">
          <a:blip r:embed="rId3"/>
          <a:srcRect r="21000"/>
          <a:stretch/>
        </p:blipFill>
        <p:spPr>
          <a:xfrm>
            <a:off x="3523488" y="10"/>
            <a:ext cx="8668512" cy="6857990"/>
          </a:xfrm>
          <a:prstGeom prst="rect">
            <a:avLst/>
          </a:prstGeom>
        </p:spPr>
      </p:pic>
      <p:sp>
        <p:nvSpPr>
          <p:cNvPr id="3082" name="Rectangle 308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4" name="Rectangle 2">
            <a:extLst>
              <a:ext uri="{FF2B5EF4-FFF2-40B4-BE49-F238E27FC236}">
                <a16:creationId xmlns:a16="http://schemas.microsoft.com/office/drawing/2014/main" id="{ED2DB031-9003-4F74-A88F-FE2A2ABABC72}"/>
              </a:ext>
            </a:extLst>
          </p:cNvPr>
          <p:cNvSpPr>
            <a:spLocks noGrp="1" noChangeArrowheads="1"/>
          </p:cNvSpPr>
          <p:nvPr>
            <p:ph type="title"/>
          </p:nvPr>
        </p:nvSpPr>
        <p:spPr>
          <a:xfrm>
            <a:off x="371094" y="1161288"/>
            <a:ext cx="3438144" cy="1124712"/>
          </a:xfrm>
        </p:spPr>
        <p:txBody>
          <a:bodyPr vert="horz" lIns="91440" tIns="45720" rIns="91440" bIns="45720" rtlCol="0" anchor="b">
            <a:normAutofit/>
          </a:bodyPr>
          <a:lstStyle/>
          <a:p>
            <a:r>
              <a:rPr lang="en-US" altLang="en-US" sz="2800"/>
              <a:t>Sparkify</a:t>
            </a:r>
          </a:p>
        </p:txBody>
      </p:sp>
      <p:sp>
        <p:nvSpPr>
          <p:cNvPr id="3090" name="Rectangle 308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91" name="Rectangle 308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543D7ED-B2D1-B605-D6C1-5DA5969F284B}"/>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Big Data final project</a:t>
            </a:r>
          </a:p>
          <a:p>
            <a:pPr indent="-228600">
              <a:lnSpc>
                <a:spcPct val="90000"/>
              </a:lnSpc>
              <a:spcAft>
                <a:spcPts val="600"/>
              </a:spcAft>
              <a:buFont typeface="Arial" panose="020B0604020202020204" pitchFamily="34" charset="0"/>
              <a:buChar char="•"/>
            </a:pPr>
            <a:endParaRPr lang="en-US" sz="1700" b="1"/>
          </a:p>
          <a:p>
            <a:pPr marL="285750" indent="-228600">
              <a:lnSpc>
                <a:spcPct val="90000"/>
              </a:lnSpc>
              <a:spcAft>
                <a:spcPts val="600"/>
              </a:spcAft>
              <a:buFont typeface="Arial" panose="020B0604020202020204" pitchFamily="34" charset="0"/>
              <a:buChar char="•"/>
            </a:pPr>
            <a:r>
              <a:rPr lang="en-US" sz="1700"/>
              <a:t>Mohil J</a:t>
            </a:r>
          </a:p>
        </p:txBody>
      </p:sp>
    </p:spTree>
    <p:extLst>
      <p:ext uri="{BB962C8B-B14F-4D97-AF65-F5344CB8AC3E}">
        <p14:creationId xmlns:p14="http://schemas.microsoft.com/office/powerpoint/2010/main" val="154326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1" name="Rectangle 5126">
            <a:extLst>
              <a:ext uri="{FF2B5EF4-FFF2-40B4-BE49-F238E27FC236}">
                <a16:creationId xmlns:a16="http://schemas.microsoft.com/office/drawing/2014/main" id="{08953E74-D241-4DDF-8508-F0365EA13A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2" name="Freeform: Shape 5128">
            <a:extLst>
              <a:ext uri="{FF2B5EF4-FFF2-40B4-BE49-F238E27FC236}">
                <a16:creationId xmlns:a16="http://schemas.microsoft.com/office/drawing/2014/main" id="{5C3C901A-B2F4-4A3C-BCDD-7C8D587EC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12192000" cy="2371134"/>
          </a:xfrm>
          <a:custGeom>
            <a:avLst/>
            <a:gdLst>
              <a:gd name="connsiteX0" fmla="*/ 0 w 12192000"/>
              <a:gd name="connsiteY0" fmla="*/ 0 h 2515690"/>
              <a:gd name="connsiteX1" fmla="*/ 170442 w 12192000"/>
              <a:gd name="connsiteY1" fmla="*/ 96074 h 2515690"/>
              <a:gd name="connsiteX2" fmla="*/ 424739 w 12192000"/>
              <a:gd name="connsiteY2" fmla="*/ 224865 h 2515690"/>
              <a:gd name="connsiteX3" fmla="*/ 748273 w 12192000"/>
              <a:gd name="connsiteY3" fmla="*/ 373939 h 2515690"/>
              <a:gd name="connsiteX4" fmla="*/ 1037058 w 12192000"/>
              <a:gd name="connsiteY4" fmla="*/ 499994 h 2515690"/>
              <a:gd name="connsiteX5" fmla="*/ 1101312 w 12192000"/>
              <a:gd name="connsiteY5" fmla="*/ 428540 h 2515690"/>
              <a:gd name="connsiteX6" fmla="*/ 1367071 w 12192000"/>
              <a:gd name="connsiteY6" fmla="*/ 516118 h 2515690"/>
              <a:gd name="connsiteX7" fmla="*/ 2189943 w 12192000"/>
              <a:gd name="connsiteY7" fmla="*/ 794533 h 2515690"/>
              <a:gd name="connsiteX8" fmla="*/ 2390329 w 12192000"/>
              <a:gd name="connsiteY8" fmla="*/ 920897 h 2515690"/>
              <a:gd name="connsiteX9" fmla="*/ 2459570 w 12192000"/>
              <a:gd name="connsiteY9" fmla="*/ 983740 h 2515690"/>
              <a:gd name="connsiteX10" fmla="*/ 2503252 w 12192000"/>
              <a:gd name="connsiteY10" fmla="*/ 1000151 h 2515690"/>
              <a:gd name="connsiteX11" fmla="*/ 2503252 w 12192000"/>
              <a:gd name="connsiteY11" fmla="*/ 1008273 h 2515690"/>
              <a:gd name="connsiteX12" fmla="*/ 2511191 w 12192000"/>
              <a:gd name="connsiteY12" fmla="*/ 1009499 h 2515690"/>
              <a:gd name="connsiteX13" fmla="*/ 2565029 w 12192000"/>
              <a:gd name="connsiteY13" fmla="*/ 1015977 h 2515690"/>
              <a:gd name="connsiteX14" fmla="*/ 2593745 w 12192000"/>
              <a:gd name="connsiteY14" fmla="*/ 1019963 h 2515690"/>
              <a:gd name="connsiteX15" fmla="*/ 2591015 w 12192000"/>
              <a:gd name="connsiteY15" fmla="*/ 1019651 h 2515690"/>
              <a:gd name="connsiteX16" fmla="*/ 2590137 w 12192000"/>
              <a:gd name="connsiteY16" fmla="*/ 1019549 h 2515690"/>
              <a:gd name="connsiteX17" fmla="*/ 2589021 w 12192000"/>
              <a:gd name="connsiteY17" fmla="*/ 1019424 h 2515690"/>
              <a:gd name="connsiteX18" fmla="*/ 2591015 w 12192000"/>
              <a:gd name="connsiteY18" fmla="*/ 1019651 h 2515690"/>
              <a:gd name="connsiteX19" fmla="*/ 2602385 w 12192000"/>
              <a:gd name="connsiteY19" fmla="*/ 1020975 h 2515690"/>
              <a:gd name="connsiteX20" fmla="*/ 2614445 w 12192000"/>
              <a:gd name="connsiteY20" fmla="*/ 1022389 h 2515690"/>
              <a:gd name="connsiteX21" fmla="*/ 2614445 w 12192000"/>
              <a:gd name="connsiteY21" fmla="*/ 1020966 h 2515690"/>
              <a:gd name="connsiteX22" fmla="*/ 2676661 w 12192000"/>
              <a:gd name="connsiteY22" fmla="*/ 1029355 h 2515690"/>
              <a:gd name="connsiteX23" fmla="*/ 2788597 w 12192000"/>
              <a:gd name="connsiteY23" fmla="*/ 1048926 h 2515690"/>
              <a:gd name="connsiteX24" fmla="*/ 2812742 w 12192000"/>
              <a:gd name="connsiteY24" fmla="*/ 1057667 h 2515690"/>
              <a:gd name="connsiteX25" fmla="*/ 2970201 w 12192000"/>
              <a:gd name="connsiteY25" fmla="*/ 949091 h 2515690"/>
              <a:gd name="connsiteX26" fmla="*/ 3030610 w 12192000"/>
              <a:gd name="connsiteY26" fmla="*/ 1049340 h 2515690"/>
              <a:gd name="connsiteX27" fmla="*/ 3058913 w 12192000"/>
              <a:gd name="connsiteY27" fmla="*/ 1048085 h 2515690"/>
              <a:gd name="connsiteX28" fmla="*/ 3072697 w 12192000"/>
              <a:gd name="connsiteY28" fmla="*/ 1045316 h 2515690"/>
              <a:gd name="connsiteX29" fmla="*/ 3083305 w 12192000"/>
              <a:gd name="connsiteY29" fmla="*/ 1040550 h 2515690"/>
              <a:gd name="connsiteX30" fmla="*/ 3125603 w 12192000"/>
              <a:gd name="connsiteY30" fmla="*/ 1004583 h 2515690"/>
              <a:gd name="connsiteX31" fmla="*/ 3385106 w 12192000"/>
              <a:gd name="connsiteY31" fmla="*/ 1042233 h 2515690"/>
              <a:gd name="connsiteX32" fmla="*/ 3424945 w 12192000"/>
              <a:gd name="connsiteY32" fmla="*/ 1065268 h 2515690"/>
              <a:gd name="connsiteX33" fmla="*/ 3436948 w 12192000"/>
              <a:gd name="connsiteY33" fmla="*/ 1068018 h 2515690"/>
              <a:gd name="connsiteX34" fmla="*/ 3466714 w 12192000"/>
              <a:gd name="connsiteY34" fmla="*/ 1063419 h 2515690"/>
              <a:gd name="connsiteX35" fmla="*/ 3550909 w 12192000"/>
              <a:gd name="connsiteY35" fmla="*/ 1044511 h 2515690"/>
              <a:gd name="connsiteX36" fmla="*/ 3555900 w 12192000"/>
              <a:gd name="connsiteY36" fmla="*/ 1041996 h 2515690"/>
              <a:gd name="connsiteX37" fmla="*/ 3625978 w 12192000"/>
              <a:gd name="connsiteY37" fmla="*/ 1023459 h 2515690"/>
              <a:gd name="connsiteX38" fmla="*/ 3632465 w 12192000"/>
              <a:gd name="connsiteY38" fmla="*/ 1023522 h 2515690"/>
              <a:gd name="connsiteX39" fmla="*/ 3649063 w 12192000"/>
              <a:gd name="connsiteY39" fmla="*/ 1018726 h 2515690"/>
              <a:gd name="connsiteX40" fmla="*/ 3805954 w 12192000"/>
              <a:gd name="connsiteY40" fmla="*/ 917517 h 2515690"/>
              <a:gd name="connsiteX41" fmla="*/ 4020506 w 12192000"/>
              <a:gd name="connsiteY41" fmla="*/ 816231 h 2515690"/>
              <a:gd name="connsiteX42" fmla="*/ 4233682 w 12192000"/>
              <a:gd name="connsiteY42" fmla="*/ 799511 h 2515690"/>
              <a:gd name="connsiteX43" fmla="*/ 4306552 w 12192000"/>
              <a:gd name="connsiteY43" fmla="*/ 610207 h 2515690"/>
              <a:gd name="connsiteX44" fmla="*/ 4816604 w 12192000"/>
              <a:gd name="connsiteY44" fmla="*/ 773163 h 2515690"/>
              <a:gd name="connsiteX45" fmla="*/ 4916502 w 12192000"/>
              <a:gd name="connsiteY45" fmla="*/ 788104 h 2515690"/>
              <a:gd name="connsiteX46" fmla="*/ 5224415 w 12192000"/>
              <a:gd name="connsiteY46" fmla="*/ 674418 h 2515690"/>
              <a:gd name="connsiteX47" fmla="*/ 5274077 w 12192000"/>
              <a:gd name="connsiteY47" fmla="*/ 655978 h 2515690"/>
              <a:gd name="connsiteX48" fmla="*/ 5371217 w 12192000"/>
              <a:gd name="connsiteY48" fmla="*/ 614372 h 2515690"/>
              <a:gd name="connsiteX49" fmla="*/ 5364523 w 12192000"/>
              <a:gd name="connsiteY49" fmla="*/ 502501 h 2515690"/>
              <a:gd name="connsiteX50" fmla="*/ 5457871 w 12192000"/>
              <a:gd name="connsiteY50" fmla="*/ 558285 h 2515690"/>
              <a:gd name="connsiteX51" fmla="*/ 5750580 w 12192000"/>
              <a:gd name="connsiteY51" fmla="*/ 663503 h 2515690"/>
              <a:gd name="connsiteX52" fmla="*/ 5976618 w 12192000"/>
              <a:gd name="connsiteY52" fmla="*/ 582652 h 2515690"/>
              <a:gd name="connsiteX53" fmla="*/ 6009346 w 12192000"/>
              <a:gd name="connsiteY53" fmla="*/ 559470 h 2515690"/>
              <a:gd name="connsiteX54" fmla="*/ 6069735 w 12192000"/>
              <a:gd name="connsiteY54" fmla="*/ 587803 h 2515690"/>
              <a:gd name="connsiteX55" fmla="*/ 6270319 w 12192000"/>
              <a:gd name="connsiteY55" fmla="*/ 643982 h 2515690"/>
              <a:gd name="connsiteX56" fmla="*/ 6406781 w 12192000"/>
              <a:gd name="connsiteY56" fmla="*/ 672327 h 2515690"/>
              <a:gd name="connsiteX57" fmla="*/ 6469508 w 12192000"/>
              <a:gd name="connsiteY57" fmla="*/ 708574 h 2515690"/>
              <a:gd name="connsiteX58" fmla="*/ 6515869 w 12192000"/>
              <a:gd name="connsiteY58" fmla="*/ 715738 h 2515690"/>
              <a:gd name="connsiteX59" fmla="*/ 6725938 w 12192000"/>
              <a:gd name="connsiteY59" fmla="*/ 691128 h 2515690"/>
              <a:gd name="connsiteX60" fmla="*/ 6778240 w 12192000"/>
              <a:gd name="connsiteY60" fmla="*/ 678998 h 2515690"/>
              <a:gd name="connsiteX61" fmla="*/ 6806944 w 12192000"/>
              <a:gd name="connsiteY61" fmla="*/ 646178 h 2515690"/>
              <a:gd name="connsiteX62" fmla="*/ 6830632 w 12192000"/>
              <a:gd name="connsiteY62" fmla="*/ 633915 h 2515690"/>
              <a:gd name="connsiteX63" fmla="*/ 6858072 w 12192000"/>
              <a:gd name="connsiteY63" fmla="*/ 646178 h 2515690"/>
              <a:gd name="connsiteX64" fmla="*/ 6891322 w 12192000"/>
              <a:gd name="connsiteY64" fmla="*/ 678998 h 2515690"/>
              <a:gd name="connsiteX65" fmla="*/ 6951905 w 12192000"/>
              <a:gd name="connsiteY65" fmla="*/ 691128 h 2515690"/>
              <a:gd name="connsiteX66" fmla="*/ 7195246 w 12192000"/>
              <a:gd name="connsiteY66" fmla="*/ 715738 h 2515690"/>
              <a:gd name="connsiteX67" fmla="*/ 7248949 w 12192000"/>
              <a:gd name="connsiteY67" fmla="*/ 708574 h 2515690"/>
              <a:gd name="connsiteX68" fmla="*/ 7321609 w 12192000"/>
              <a:gd name="connsiteY68" fmla="*/ 672327 h 2515690"/>
              <a:gd name="connsiteX69" fmla="*/ 7479684 w 12192000"/>
              <a:gd name="connsiteY69" fmla="*/ 643982 h 2515690"/>
              <a:gd name="connsiteX70" fmla="*/ 7712035 w 12192000"/>
              <a:gd name="connsiteY70" fmla="*/ 587803 h 2515690"/>
              <a:gd name="connsiteX71" fmla="*/ 7781987 w 12192000"/>
              <a:gd name="connsiteY71" fmla="*/ 559470 h 2515690"/>
              <a:gd name="connsiteX72" fmla="*/ 7819900 w 12192000"/>
              <a:gd name="connsiteY72" fmla="*/ 582652 h 2515690"/>
              <a:gd name="connsiteX73" fmla="*/ 8081736 w 12192000"/>
              <a:gd name="connsiteY73" fmla="*/ 663503 h 2515690"/>
              <a:gd name="connsiteX74" fmla="*/ 8420801 w 12192000"/>
              <a:gd name="connsiteY74" fmla="*/ 558285 h 2515690"/>
              <a:gd name="connsiteX75" fmla="*/ 8528933 w 12192000"/>
              <a:gd name="connsiteY75" fmla="*/ 502501 h 2515690"/>
              <a:gd name="connsiteX76" fmla="*/ 8521178 w 12192000"/>
              <a:gd name="connsiteY76" fmla="*/ 614372 h 2515690"/>
              <a:gd name="connsiteX77" fmla="*/ 8633702 w 12192000"/>
              <a:gd name="connsiteY77" fmla="*/ 655978 h 2515690"/>
              <a:gd name="connsiteX78" fmla="*/ 8691231 w 12192000"/>
              <a:gd name="connsiteY78" fmla="*/ 674418 h 2515690"/>
              <a:gd name="connsiteX79" fmla="*/ 9047908 w 12192000"/>
              <a:gd name="connsiteY79" fmla="*/ 788104 h 2515690"/>
              <a:gd name="connsiteX80" fmla="*/ 9163628 w 12192000"/>
              <a:gd name="connsiteY80" fmla="*/ 773163 h 2515690"/>
              <a:gd name="connsiteX81" fmla="*/ 9754459 w 12192000"/>
              <a:gd name="connsiteY81" fmla="*/ 610207 h 2515690"/>
              <a:gd name="connsiteX82" fmla="*/ 9838868 w 12192000"/>
              <a:gd name="connsiteY82" fmla="*/ 799511 h 2515690"/>
              <a:gd name="connsiteX83" fmla="*/ 10085808 w 12192000"/>
              <a:gd name="connsiteY83" fmla="*/ 816231 h 2515690"/>
              <a:gd name="connsiteX84" fmla="*/ 10334338 w 12192000"/>
              <a:gd name="connsiteY84" fmla="*/ 917517 h 2515690"/>
              <a:gd name="connsiteX85" fmla="*/ 10516076 w 12192000"/>
              <a:gd name="connsiteY85" fmla="*/ 1018726 h 2515690"/>
              <a:gd name="connsiteX86" fmla="*/ 10535302 w 12192000"/>
              <a:gd name="connsiteY86" fmla="*/ 1023522 h 2515690"/>
              <a:gd name="connsiteX87" fmla="*/ 10542819 w 12192000"/>
              <a:gd name="connsiteY87" fmla="*/ 1023458 h 2515690"/>
              <a:gd name="connsiteX88" fmla="*/ 10623994 w 12192000"/>
              <a:gd name="connsiteY88" fmla="*/ 1041996 h 2515690"/>
              <a:gd name="connsiteX89" fmla="*/ 10629774 w 12192000"/>
              <a:gd name="connsiteY89" fmla="*/ 1044511 h 2515690"/>
              <a:gd name="connsiteX90" fmla="*/ 10727305 w 12192000"/>
              <a:gd name="connsiteY90" fmla="*/ 1063419 h 2515690"/>
              <a:gd name="connsiteX91" fmla="*/ 10761785 w 12192000"/>
              <a:gd name="connsiteY91" fmla="*/ 1068017 h 2515690"/>
              <a:gd name="connsiteX92" fmla="*/ 10775688 w 12192000"/>
              <a:gd name="connsiteY92" fmla="*/ 1065268 h 2515690"/>
              <a:gd name="connsiteX93" fmla="*/ 10821837 w 12192000"/>
              <a:gd name="connsiteY93" fmla="*/ 1042232 h 2515690"/>
              <a:gd name="connsiteX94" fmla="*/ 11122438 w 12192000"/>
              <a:gd name="connsiteY94" fmla="*/ 1004583 h 2515690"/>
              <a:gd name="connsiteX95" fmla="*/ 11171433 w 12192000"/>
              <a:gd name="connsiteY95" fmla="*/ 1040550 h 2515690"/>
              <a:gd name="connsiteX96" fmla="*/ 11183724 w 12192000"/>
              <a:gd name="connsiteY96" fmla="*/ 1045316 h 2515690"/>
              <a:gd name="connsiteX97" fmla="*/ 11199690 w 12192000"/>
              <a:gd name="connsiteY97" fmla="*/ 1048085 h 2515690"/>
              <a:gd name="connsiteX98" fmla="*/ 11232475 w 12192000"/>
              <a:gd name="connsiteY98" fmla="*/ 1049340 h 2515690"/>
              <a:gd name="connsiteX99" fmla="*/ 11302451 w 12192000"/>
              <a:gd name="connsiteY99" fmla="*/ 949091 h 2515690"/>
              <a:gd name="connsiteX100" fmla="*/ 11484849 w 12192000"/>
              <a:gd name="connsiteY100" fmla="*/ 1057667 h 2515690"/>
              <a:gd name="connsiteX101" fmla="*/ 11512818 w 12192000"/>
              <a:gd name="connsiteY101" fmla="*/ 1048926 h 2515690"/>
              <a:gd name="connsiteX102" fmla="*/ 11642481 w 12192000"/>
              <a:gd name="connsiteY102" fmla="*/ 1029355 h 2515690"/>
              <a:gd name="connsiteX103" fmla="*/ 11714551 w 12192000"/>
              <a:gd name="connsiteY103" fmla="*/ 1020966 h 2515690"/>
              <a:gd name="connsiteX104" fmla="*/ 11714551 w 12192000"/>
              <a:gd name="connsiteY104" fmla="*/ 1022389 h 2515690"/>
              <a:gd name="connsiteX105" fmla="*/ 11728519 w 12192000"/>
              <a:gd name="connsiteY105" fmla="*/ 1020975 h 2515690"/>
              <a:gd name="connsiteX106" fmla="*/ 11741691 w 12192000"/>
              <a:gd name="connsiteY106" fmla="*/ 1019651 h 2515690"/>
              <a:gd name="connsiteX107" fmla="*/ 11743999 w 12192000"/>
              <a:gd name="connsiteY107" fmla="*/ 1019424 h 2515690"/>
              <a:gd name="connsiteX108" fmla="*/ 11742709 w 12192000"/>
              <a:gd name="connsiteY108" fmla="*/ 1019549 h 2515690"/>
              <a:gd name="connsiteX109" fmla="*/ 11741691 w 12192000"/>
              <a:gd name="connsiteY109" fmla="*/ 1019651 h 2515690"/>
              <a:gd name="connsiteX110" fmla="*/ 11738529 w 12192000"/>
              <a:gd name="connsiteY110" fmla="*/ 1019963 h 2515690"/>
              <a:gd name="connsiteX111" fmla="*/ 11771791 w 12192000"/>
              <a:gd name="connsiteY111" fmla="*/ 1015977 h 2515690"/>
              <a:gd name="connsiteX112" fmla="*/ 11834157 w 12192000"/>
              <a:gd name="connsiteY112" fmla="*/ 1009499 h 2515690"/>
              <a:gd name="connsiteX113" fmla="*/ 11843354 w 12192000"/>
              <a:gd name="connsiteY113" fmla="*/ 1008273 h 2515690"/>
              <a:gd name="connsiteX114" fmla="*/ 11843354 w 12192000"/>
              <a:gd name="connsiteY114" fmla="*/ 1000151 h 2515690"/>
              <a:gd name="connsiteX115" fmla="*/ 11893955 w 12192000"/>
              <a:gd name="connsiteY115" fmla="*/ 983740 h 2515690"/>
              <a:gd name="connsiteX116" fmla="*/ 11974160 w 12192000"/>
              <a:gd name="connsiteY116" fmla="*/ 920897 h 2515690"/>
              <a:gd name="connsiteX117" fmla="*/ 12143531 w 12192000"/>
              <a:gd name="connsiteY117" fmla="*/ 823664 h 2515690"/>
              <a:gd name="connsiteX118" fmla="*/ 12192000 w 12192000"/>
              <a:gd name="connsiteY118" fmla="*/ 801163 h 2515690"/>
              <a:gd name="connsiteX119" fmla="*/ 12192000 w 12192000"/>
              <a:gd name="connsiteY119" fmla="*/ 2515690 h 2515690"/>
              <a:gd name="connsiteX120" fmla="*/ 0 w 12192000"/>
              <a:gd name="connsiteY120" fmla="*/ 2515690 h 251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2192000" h="2515690">
                <a:moveTo>
                  <a:pt x="0" y="0"/>
                </a:moveTo>
                <a:lnTo>
                  <a:pt x="170442" y="96074"/>
                </a:lnTo>
                <a:cubicBezTo>
                  <a:pt x="323315" y="179510"/>
                  <a:pt x="418777" y="223899"/>
                  <a:pt x="424739" y="224865"/>
                </a:cubicBezTo>
                <a:cubicBezTo>
                  <a:pt x="573781" y="248496"/>
                  <a:pt x="654649" y="314572"/>
                  <a:pt x="748273" y="373939"/>
                </a:cubicBezTo>
                <a:cubicBezTo>
                  <a:pt x="830321" y="425631"/>
                  <a:pt x="917271" y="480784"/>
                  <a:pt x="1037058" y="499994"/>
                </a:cubicBezTo>
                <a:cubicBezTo>
                  <a:pt x="1195925" y="525362"/>
                  <a:pt x="1048105" y="445478"/>
                  <a:pt x="1101312" y="428540"/>
                </a:cubicBezTo>
                <a:cubicBezTo>
                  <a:pt x="1188473" y="458169"/>
                  <a:pt x="1274625" y="505369"/>
                  <a:pt x="1367071" y="516118"/>
                </a:cubicBezTo>
                <a:cubicBezTo>
                  <a:pt x="1701323" y="554463"/>
                  <a:pt x="1964451" y="648887"/>
                  <a:pt x="2189943" y="794533"/>
                </a:cubicBezTo>
                <a:cubicBezTo>
                  <a:pt x="2255082" y="836300"/>
                  <a:pt x="2357481" y="862342"/>
                  <a:pt x="2390329" y="920897"/>
                </a:cubicBezTo>
                <a:cubicBezTo>
                  <a:pt x="2406050" y="949359"/>
                  <a:pt x="2430126" y="969285"/>
                  <a:pt x="2459570" y="983740"/>
                </a:cubicBezTo>
                <a:lnTo>
                  <a:pt x="2503252" y="1000151"/>
                </a:lnTo>
                <a:lnTo>
                  <a:pt x="2503252" y="1008273"/>
                </a:lnTo>
                <a:lnTo>
                  <a:pt x="2511191" y="1009499"/>
                </a:lnTo>
                <a:cubicBezTo>
                  <a:pt x="2529847" y="1011974"/>
                  <a:pt x="2562849" y="1015701"/>
                  <a:pt x="2565029" y="1015977"/>
                </a:cubicBezTo>
                <a:cubicBezTo>
                  <a:pt x="2610845" y="1021778"/>
                  <a:pt x="2601577" y="1020837"/>
                  <a:pt x="2593745" y="1019963"/>
                </a:cubicBezTo>
                <a:lnTo>
                  <a:pt x="2591015" y="1019651"/>
                </a:lnTo>
                <a:lnTo>
                  <a:pt x="2590137" y="1019549"/>
                </a:lnTo>
                <a:cubicBezTo>
                  <a:pt x="2588203" y="1019326"/>
                  <a:pt x="2588125" y="1019321"/>
                  <a:pt x="2589021" y="1019424"/>
                </a:cubicBezTo>
                <a:lnTo>
                  <a:pt x="2591015" y="1019651"/>
                </a:lnTo>
                <a:lnTo>
                  <a:pt x="2602385" y="1020975"/>
                </a:lnTo>
                <a:lnTo>
                  <a:pt x="2614445" y="1022389"/>
                </a:lnTo>
                <a:lnTo>
                  <a:pt x="2614445" y="1020966"/>
                </a:lnTo>
                <a:lnTo>
                  <a:pt x="2676661" y="1029355"/>
                </a:lnTo>
                <a:cubicBezTo>
                  <a:pt x="2715592" y="1034194"/>
                  <a:pt x="2753901" y="1039695"/>
                  <a:pt x="2788597" y="1048926"/>
                </a:cubicBezTo>
                <a:lnTo>
                  <a:pt x="2812742" y="1057667"/>
                </a:lnTo>
                <a:lnTo>
                  <a:pt x="2970201" y="949091"/>
                </a:lnTo>
                <a:cubicBezTo>
                  <a:pt x="3052785" y="982961"/>
                  <a:pt x="2996105" y="1020057"/>
                  <a:pt x="3030610" y="1049340"/>
                </a:cubicBezTo>
                <a:cubicBezTo>
                  <a:pt x="3039005" y="1048442"/>
                  <a:pt x="3049621" y="1048500"/>
                  <a:pt x="3058913" y="1048085"/>
                </a:cubicBezTo>
                <a:lnTo>
                  <a:pt x="3072697" y="1045316"/>
                </a:lnTo>
                <a:lnTo>
                  <a:pt x="3083305" y="1040550"/>
                </a:lnTo>
                <a:lnTo>
                  <a:pt x="3125603" y="1004583"/>
                </a:lnTo>
                <a:cubicBezTo>
                  <a:pt x="3221669" y="925596"/>
                  <a:pt x="3242489" y="937564"/>
                  <a:pt x="3385106" y="1042233"/>
                </a:cubicBezTo>
                <a:cubicBezTo>
                  <a:pt x="3399403" y="1052670"/>
                  <a:pt x="3412529" y="1060209"/>
                  <a:pt x="3424945" y="1065268"/>
                </a:cubicBezTo>
                <a:lnTo>
                  <a:pt x="3436948" y="1068018"/>
                </a:lnTo>
                <a:lnTo>
                  <a:pt x="3466714" y="1063419"/>
                </a:lnTo>
                <a:lnTo>
                  <a:pt x="3550909" y="1044511"/>
                </a:lnTo>
                <a:lnTo>
                  <a:pt x="3555900" y="1041996"/>
                </a:lnTo>
                <a:cubicBezTo>
                  <a:pt x="3573827" y="1033454"/>
                  <a:pt x="3594382" y="1025941"/>
                  <a:pt x="3625978" y="1023459"/>
                </a:cubicBezTo>
                <a:lnTo>
                  <a:pt x="3632465" y="1023522"/>
                </a:lnTo>
                <a:lnTo>
                  <a:pt x="3649063" y="1018726"/>
                </a:lnTo>
                <a:cubicBezTo>
                  <a:pt x="3741849" y="989371"/>
                  <a:pt x="3810578" y="953657"/>
                  <a:pt x="3805954" y="917517"/>
                </a:cubicBezTo>
                <a:cubicBezTo>
                  <a:pt x="4031729" y="953901"/>
                  <a:pt x="4031729" y="953901"/>
                  <a:pt x="4020506" y="816231"/>
                </a:cubicBezTo>
                <a:cubicBezTo>
                  <a:pt x="4171643" y="865324"/>
                  <a:pt x="4206308" y="864422"/>
                  <a:pt x="4233682" y="799511"/>
                </a:cubicBezTo>
                <a:cubicBezTo>
                  <a:pt x="4260226" y="737017"/>
                  <a:pt x="4254728" y="668575"/>
                  <a:pt x="4306552" y="610207"/>
                </a:cubicBezTo>
                <a:cubicBezTo>
                  <a:pt x="4495313" y="657923"/>
                  <a:pt x="4699922" y="667347"/>
                  <a:pt x="4816604" y="773163"/>
                </a:cubicBezTo>
                <a:cubicBezTo>
                  <a:pt x="4834734" y="789836"/>
                  <a:pt x="4890507" y="799946"/>
                  <a:pt x="4916502" y="788104"/>
                </a:cubicBezTo>
                <a:cubicBezTo>
                  <a:pt x="5013526" y="746101"/>
                  <a:pt x="5238129" y="796871"/>
                  <a:pt x="5224415" y="674418"/>
                </a:cubicBezTo>
                <a:cubicBezTo>
                  <a:pt x="5223051" y="659300"/>
                  <a:pt x="5240524" y="644890"/>
                  <a:pt x="5274077" y="655978"/>
                </a:cubicBezTo>
                <a:cubicBezTo>
                  <a:pt x="5388582" y="694066"/>
                  <a:pt x="5367022" y="644784"/>
                  <a:pt x="5371217" y="614372"/>
                </a:cubicBezTo>
                <a:cubicBezTo>
                  <a:pt x="5375856" y="577567"/>
                  <a:pt x="5319010" y="537578"/>
                  <a:pt x="5364523" y="502501"/>
                </a:cubicBezTo>
                <a:cubicBezTo>
                  <a:pt x="5425408" y="508891"/>
                  <a:pt x="5433299" y="538191"/>
                  <a:pt x="5457871" y="558285"/>
                </a:cubicBezTo>
                <a:cubicBezTo>
                  <a:pt x="5530352" y="617005"/>
                  <a:pt x="5609566" y="664386"/>
                  <a:pt x="5750580" y="663503"/>
                </a:cubicBezTo>
                <a:cubicBezTo>
                  <a:pt x="5864519" y="662926"/>
                  <a:pt x="5966527" y="666650"/>
                  <a:pt x="5976618" y="582652"/>
                </a:cubicBezTo>
                <a:cubicBezTo>
                  <a:pt x="5978145" y="569455"/>
                  <a:pt x="5990792" y="562346"/>
                  <a:pt x="6009346" y="559470"/>
                </a:cubicBezTo>
                <a:cubicBezTo>
                  <a:pt x="6030639" y="568485"/>
                  <a:pt x="6052592" y="577083"/>
                  <a:pt x="6069735" y="587803"/>
                </a:cubicBezTo>
                <a:cubicBezTo>
                  <a:pt x="6126182" y="623812"/>
                  <a:pt x="6196945" y="634730"/>
                  <a:pt x="6270319" y="643982"/>
                </a:cubicBezTo>
                <a:cubicBezTo>
                  <a:pt x="6317101" y="649940"/>
                  <a:pt x="6363466" y="657107"/>
                  <a:pt x="6406781" y="672327"/>
                </a:cubicBezTo>
                <a:cubicBezTo>
                  <a:pt x="6433586" y="681598"/>
                  <a:pt x="6454928" y="693402"/>
                  <a:pt x="6469508" y="708574"/>
                </a:cubicBezTo>
                <a:cubicBezTo>
                  <a:pt x="6482729" y="721786"/>
                  <a:pt x="6496225" y="725422"/>
                  <a:pt x="6515869" y="715738"/>
                </a:cubicBezTo>
                <a:cubicBezTo>
                  <a:pt x="6572200" y="688353"/>
                  <a:pt x="6639257" y="676241"/>
                  <a:pt x="6725938" y="691128"/>
                </a:cubicBezTo>
                <a:cubicBezTo>
                  <a:pt x="6752109" y="695629"/>
                  <a:pt x="6772625" y="691505"/>
                  <a:pt x="6778240" y="678998"/>
                </a:cubicBezTo>
                <a:cubicBezTo>
                  <a:pt x="6784286" y="665981"/>
                  <a:pt x="6794269" y="655280"/>
                  <a:pt x="6806944" y="646178"/>
                </a:cubicBezTo>
                <a:lnTo>
                  <a:pt x="6830632" y="633915"/>
                </a:lnTo>
                <a:lnTo>
                  <a:pt x="6858072" y="646178"/>
                </a:lnTo>
                <a:cubicBezTo>
                  <a:pt x="6872754" y="655280"/>
                  <a:pt x="6884317" y="665981"/>
                  <a:pt x="6891322" y="678998"/>
                </a:cubicBezTo>
                <a:cubicBezTo>
                  <a:pt x="6897826" y="691505"/>
                  <a:pt x="6921592" y="695629"/>
                  <a:pt x="6951905" y="691128"/>
                </a:cubicBezTo>
                <a:cubicBezTo>
                  <a:pt x="7052317" y="676241"/>
                  <a:pt x="7129994" y="688353"/>
                  <a:pt x="7195246" y="715738"/>
                </a:cubicBezTo>
                <a:cubicBezTo>
                  <a:pt x="7217999" y="725422"/>
                  <a:pt x="7233634" y="721786"/>
                  <a:pt x="7248949" y="708574"/>
                </a:cubicBezTo>
                <a:cubicBezTo>
                  <a:pt x="7265838" y="693402"/>
                  <a:pt x="7290560" y="681598"/>
                  <a:pt x="7321609" y="672327"/>
                </a:cubicBezTo>
                <a:cubicBezTo>
                  <a:pt x="7371785" y="657107"/>
                  <a:pt x="7425493" y="649940"/>
                  <a:pt x="7479684" y="643982"/>
                </a:cubicBezTo>
                <a:cubicBezTo>
                  <a:pt x="7564679" y="634730"/>
                  <a:pt x="7646649" y="623812"/>
                  <a:pt x="7712035" y="587803"/>
                </a:cubicBezTo>
                <a:cubicBezTo>
                  <a:pt x="7731892" y="577083"/>
                  <a:pt x="7757322" y="568485"/>
                  <a:pt x="7781987" y="559470"/>
                </a:cubicBezTo>
                <a:cubicBezTo>
                  <a:pt x="7803481" y="562346"/>
                  <a:pt x="7818130" y="569455"/>
                  <a:pt x="7819900" y="582652"/>
                </a:cubicBezTo>
                <a:cubicBezTo>
                  <a:pt x="7831588" y="666650"/>
                  <a:pt x="7949751" y="662926"/>
                  <a:pt x="8081736" y="663503"/>
                </a:cubicBezTo>
                <a:cubicBezTo>
                  <a:pt x="8245081" y="664386"/>
                  <a:pt x="8336842" y="617005"/>
                  <a:pt x="8420801" y="558285"/>
                </a:cubicBezTo>
                <a:cubicBezTo>
                  <a:pt x="8449265" y="538191"/>
                  <a:pt x="8458404" y="508890"/>
                  <a:pt x="8528933" y="502501"/>
                </a:cubicBezTo>
                <a:cubicBezTo>
                  <a:pt x="8581654" y="537578"/>
                  <a:pt x="8515805" y="577567"/>
                  <a:pt x="8521178" y="614372"/>
                </a:cubicBezTo>
                <a:cubicBezTo>
                  <a:pt x="8526038" y="644784"/>
                  <a:pt x="8501063" y="694066"/>
                  <a:pt x="8633702" y="655978"/>
                </a:cubicBezTo>
                <a:cubicBezTo>
                  <a:pt x="8672570" y="644890"/>
                  <a:pt x="8692811" y="659300"/>
                  <a:pt x="8691231" y="674418"/>
                </a:cubicBezTo>
                <a:cubicBezTo>
                  <a:pt x="8675345" y="796871"/>
                  <a:pt x="8935518" y="746101"/>
                  <a:pt x="9047908" y="788104"/>
                </a:cubicBezTo>
                <a:cubicBezTo>
                  <a:pt x="9078021" y="799946"/>
                  <a:pt x="9142627" y="789836"/>
                  <a:pt x="9163628" y="773163"/>
                </a:cubicBezTo>
                <a:cubicBezTo>
                  <a:pt x="9298789" y="667347"/>
                  <a:pt x="9535801" y="657923"/>
                  <a:pt x="9754459" y="610207"/>
                </a:cubicBezTo>
                <a:cubicBezTo>
                  <a:pt x="9814490" y="668575"/>
                  <a:pt x="9808123" y="737017"/>
                  <a:pt x="9838868" y="799511"/>
                </a:cubicBezTo>
                <a:cubicBezTo>
                  <a:pt x="9870579" y="864422"/>
                  <a:pt x="9910733" y="865324"/>
                  <a:pt x="10085808" y="816231"/>
                </a:cubicBezTo>
                <a:cubicBezTo>
                  <a:pt x="10072804" y="953901"/>
                  <a:pt x="10072804" y="953901"/>
                  <a:pt x="10334338" y="917517"/>
                </a:cubicBezTo>
                <a:cubicBezTo>
                  <a:pt x="10328982" y="953657"/>
                  <a:pt x="10408594" y="989371"/>
                  <a:pt x="10516076" y="1018726"/>
                </a:cubicBezTo>
                <a:lnTo>
                  <a:pt x="10535302" y="1023522"/>
                </a:lnTo>
                <a:lnTo>
                  <a:pt x="10542819" y="1023458"/>
                </a:lnTo>
                <a:cubicBezTo>
                  <a:pt x="10579419" y="1025941"/>
                  <a:pt x="10603227" y="1033454"/>
                  <a:pt x="10623994" y="1041996"/>
                </a:cubicBezTo>
                <a:lnTo>
                  <a:pt x="10629774" y="1044511"/>
                </a:lnTo>
                <a:lnTo>
                  <a:pt x="10727305" y="1063419"/>
                </a:lnTo>
                <a:lnTo>
                  <a:pt x="10761785" y="1068017"/>
                </a:lnTo>
                <a:lnTo>
                  <a:pt x="10775688" y="1065268"/>
                </a:lnTo>
                <a:cubicBezTo>
                  <a:pt x="10790070" y="1060209"/>
                  <a:pt x="10805275" y="1052670"/>
                  <a:pt x="10821837" y="1042232"/>
                </a:cubicBezTo>
                <a:cubicBezTo>
                  <a:pt x="10987041" y="937564"/>
                  <a:pt x="11011156" y="925596"/>
                  <a:pt x="11122438" y="1004583"/>
                </a:cubicBezTo>
                <a:lnTo>
                  <a:pt x="11171433" y="1040550"/>
                </a:lnTo>
                <a:lnTo>
                  <a:pt x="11183724" y="1045316"/>
                </a:lnTo>
                <a:lnTo>
                  <a:pt x="11199690" y="1048085"/>
                </a:lnTo>
                <a:cubicBezTo>
                  <a:pt x="11210452" y="1048499"/>
                  <a:pt x="11222752" y="1048442"/>
                  <a:pt x="11232475" y="1049340"/>
                </a:cubicBezTo>
                <a:cubicBezTo>
                  <a:pt x="11272445" y="1020057"/>
                  <a:pt x="11206789" y="982961"/>
                  <a:pt x="11302451" y="949091"/>
                </a:cubicBezTo>
                <a:lnTo>
                  <a:pt x="11484849" y="1057667"/>
                </a:lnTo>
                <a:lnTo>
                  <a:pt x="11512818" y="1048926"/>
                </a:lnTo>
                <a:cubicBezTo>
                  <a:pt x="11553007" y="1039695"/>
                  <a:pt x="11597385" y="1034194"/>
                  <a:pt x="11642481" y="1029355"/>
                </a:cubicBezTo>
                <a:lnTo>
                  <a:pt x="11714551" y="1020966"/>
                </a:lnTo>
                <a:lnTo>
                  <a:pt x="11714551" y="1022389"/>
                </a:lnTo>
                <a:lnTo>
                  <a:pt x="11728519" y="1020975"/>
                </a:lnTo>
                <a:lnTo>
                  <a:pt x="11741691" y="1019651"/>
                </a:lnTo>
                <a:lnTo>
                  <a:pt x="11743999" y="1019424"/>
                </a:lnTo>
                <a:cubicBezTo>
                  <a:pt x="11745037" y="1019320"/>
                  <a:pt x="11744948" y="1019326"/>
                  <a:pt x="11742709" y="1019549"/>
                </a:cubicBezTo>
                <a:lnTo>
                  <a:pt x="11741691" y="1019651"/>
                </a:lnTo>
                <a:lnTo>
                  <a:pt x="11738529" y="1019963"/>
                </a:lnTo>
                <a:cubicBezTo>
                  <a:pt x="11729455" y="1020837"/>
                  <a:pt x="11718720" y="1021778"/>
                  <a:pt x="11771791" y="1015977"/>
                </a:cubicBezTo>
                <a:cubicBezTo>
                  <a:pt x="11774317" y="1015701"/>
                  <a:pt x="11812546" y="1011974"/>
                  <a:pt x="11834157" y="1009499"/>
                </a:cubicBezTo>
                <a:lnTo>
                  <a:pt x="11843354" y="1008273"/>
                </a:lnTo>
                <a:lnTo>
                  <a:pt x="11843354" y="1000151"/>
                </a:lnTo>
                <a:lnTo>
                  <a:pt x="11893955" y="983740"/>
                </a:lnTo>
                <a:cubicBezTo>
                  <a:pt x="11928061" y="969285"/>
                  <a:pt x="11955951" y="949359"/>
                  <a:pt x="11974160" y="920897"/>
                </a:cubicBezTo>
                <a:cubicBezTo>
                  <a:pt x="12002698" y="876981"/>
                  <a:pt x="12076554" y="851353"/>
                  <a:pt x="12143531" y="823664"/>
                </a:cubicBezTo>
                <a:lnTo>
                  <a:pt x="12192000" y="801163"/>
                </a:lnTo>
                <a:lnTo>
                  <a:pt x="12192000" y="2515690"/>
                </a:lnTo>
                <a:lnTo>
                  <a:pt x="0" y="251569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838200" y="365125"/>
            <a:ext cx="10515600" cy="930275"/>
          </a:xfrm>
        </p:spPr>
        <p:txBody>
          <a:bodyPr vert="horz" lIns="91440" tIns="45720" rIns="91440" bIns="45720" rtlCol="0" anchor="ctr">
            <a:normAutofit/>
          </a:bodyPr>
          <a:lstStyle/>
          <a:p>
            <a:pPr>
              <a:spcBef>
                <a:spcPct val="0"/>
              </a:spcBef>
            </a:pPr>
            <a:r>
              <a:rPr lang="en-US" sz="4400" kern="1200" dirty="0">
                <a:solidFill>
                  <a:schemeClr val="tx1"/>
                </a:solidFill>
                <a:latin typeface="+mj-lt"/>
                <a:ea typeface="+mj-ea"/>
                <a:cs typeface="+mj-cs"/>
              </a:rPr>
              <a:t>Feature Importance </a:t>
            </a:r>
          </a:p>
        </p:txBody>
      </p:sp>
      <p:sp>
        <p:nvSpPr>
          <p:cNvPr id="9" name="TextBox 8">
            <a:extLst>
              <a:ext uri="{FF2B5EF4-FFF2-40B4-BE49-F238E27FC236}">
                <a16:creationId xmlns:a16="http://schemas.microsoft.com/office/drawing/2014/main" id="{E6579A6A-9E36-855D-DCD3-6F5D31548649}"/>
              </a:ext>
            </a:extLst>
          </p:cNvPr>
          <p:cNvSpPr txBox="1"/>
          <p:nvPr/>
        </p:nvSpPr>
        <p:spPr>
          <a:xfrm>
            <a:off x="1359854" y="4984784"/>
            <a:ext cx="8148927" cy="1261884"/>
          </a:xfrm>
          <a:prstGeom prst="rect">
            <a:avLst/>
          </a:prstGeom>
          <a:noFill/>
        </p:spPr>
        <p:txBody>
          <a:bodyPr wrap="square" rtlCol="0">
            <a:spAutoFit/>
          </a:bodyPr>
          <a:lstStyle/>
          <a:p>
            <a:pPr marL="228600" indent="-228600" defTabSz="731520">
              <a:spcAft>
                <a:spcPts val="600"/>
              </a:spcAft>
              <a:buFont typeface="Arial" panose="020B0604020202020204" pitchFamily="34" charset="0"/>
              <a:buChar char="•"/>
            </a:pPr>
            <a:r>
              <a:rPr lang="en-US" sz="1120" kern="1200" dirty="0">
                <a:solidFill>
                  <a:schemeClr val="bg1"/>
                </a:solidFill>
                <a:latin typeface="+mn-lt"/>
                <a:ea typeface="+mn-ea"/>
                <a:cs typeface="+mn-cs"/>
              </a:rPr>
              <a:t>Performed PCA for dimension reduction </a:t>
            </a:r>
          </a:p>
          <a:p>
            <a:pPr marL="228600" indent="-228600" defTabSz="731520">
              <a:spcAft>
                <a:spcPts val="600"/>
              </a:spcAft>
              <a:buFont typeface="Arial" panose="020B0604020202020204" pitchFamily="34" charset="0"/>
              <a:buChar char="•"/>
            </a:pPr>
            <a:endParaRPr lang="en-US" sz="1120" kern="1200" dirty="0">
              <a:solidFill>
                <a:schemeClr val="bg1"/>
              </a:solidFill>
              <a:latin typeface="+mn-lt"/>
              <a:ea typeface="+mn-ea"/>
              <a:cs typeface="+mn-cs"/>
            </a:endParaRPr>
          </a:p>
          <a:p>
            <a:pPr marL="228600" indent="-228600" defTabSz="731520">
              <a:spcAft>
                <a:spcPts val="600"/>
              </a:spcAft>
              <a:buFont typeface="Arial" panose="020B0604020202020204" pitchFamily="34" charset="0"/>
              <a:buChar char="•"/>
            </a:pPr>
            <a:r>
              <a:rPr lang="en-US" sz="1120" kern="1200" dirty="0">
                <a:solidFill>
                  <a:schemeClr val="bg1"/>
                </a:solidFill>
                <a:latin typeface="+mn-lt"/>
                <a:ea typeface="+mn-ea"/>
                <a:cs typeface="+mn-cs"/>
              </a:rPr>
              <a:t>90% variation was explained by variables till 15 </a:t>
            </a:r>
          </a:p>
          <a:p>
            <a:pPr marL="228600" indent="-228600" defTabSz="731520">
              <a:spcAft>
                <a:spcPts val="600"/>
              </a:spcAft>
              <a:buFont typeface="Arial" panose="020B0604020202020204" pitchFamily="34" charset="0"/>
              <a:buChar char="•"/>
            </a:pPr>
            <a:endParaRPr lang="en-US" sz="1120" kern="1200" dirty="0">
              <a:solidFill>
                <a:schemeClr val="bg1"/>
              </a:solidFill>
              <a:latin typeface="+mn-lt"/>
              <a:ea typeface="+mn-ea"/>
              <a:cs typeface="+mn-cs"/>
            </a:endParaRPr>
          </a:p>
          <a:p>
            <a:pPr marL="228600" indent="-228600" defTabSz="731520">
              <a:spcAft>
                <a:spcPts val="600"/>
              </a:spcAft>
              <a:buFont typeface="Arial" panose="020B0604020202020204" pitchFamily="34" charset="0"/>
              <a:buChar char="•"/>
            </a:pPr>
            <a:r>
              <a:rPr lang="en-US" sz="1120" kern="1200" dirty="0">
                <a:solidFill>
                  <a:schemeClr val="bg1"/>
                </a:solidFill>
                <a:latin typeface="+mn-lt"/>
                <a:ea typeface="+mn-ea"/>
                <a:cs typeface="+mn-cs"/>
              </a:rPr>
              <a:t>Performance of model without PCA and scaling of data for Top 5 clusters performed better than PCA</a:t>
            </a:r>
            <a:endParaRPr lang="en-US" sz="1400" dirty="0">
              <a:solidFill>
                <a:schemeClr val="bg1"/>
              </a:solidFill>
              <a:latin typeface="+mn-lt"/>
            </a:endParaRPr>
          </a:p>
        </p:txBody>
      </p:sp>
      <p:sp>
        <p:nvSpPr>
          <p:cNvPr id="4" name="TextBox 3">
            <a:extLst>
              <a:ext uri="{FF2B5EF4-FFF2-40B4-BE49-F238E27FC236}">
                <a16:creationId xmlns:a16="http://schemas.microsoft.com/office/drawing/2014/main" id="{299D4713-95DA-74E3-F782-D3EF6ACB89C9}"/>
              </a:ext>
            </a:extLst>
          </p:cNvPr>
          <p:cNvSpPr txBox="1"/>
          <p:nvPr/>
        </p:nvSpPr>
        <p:spPr>
          <a:xfrm>
            <a:off x="1026513" y="2264963"/>
            <a:ext cx="5643228" cy="3647152"/>
          </a:xfrm>
          <a:prstGeom prst="rect">
            <a:avLst/>
          </a:prstGeom>
          <a:noFill/>
        </p:spPr>
        <p:txBody>
          <a:bodyPr wrap="square">
            <a:spAutoFit/>
          </a:bodyPr>
          <a:lstStyle/>
          <a:p>
            <a:pPr marL="285750" indent="-285750" defTabSz="731520">
              <a:spcAft>
                <a:spcPts val="600"/>
              </a:spcAft>
              <a:buFont typeface="Arial" panose="020B0604020202020204" pitchFamily="34" charset="0"/>
              <a:buChar char="•"/>
            </a:pPr>
            <a:r>
              <a:rPr lang="en-US" sz="1440" kern="1200" dirty="0">
                <a:solidFill>
                  <a:srgbClr val="000000"/>
                </a:solidFill>
                <a:latin typeface="Helvetica Neue" panose="02000503000000020004" pitchFamily="2" charset="0"/>
                <a:ea typeface="+mn-ea"/>
                <a:cs typeface="+mn-cs"/>
              </a:rPr>
              <a:t>As seen in the visualization, the most important feature for identifying churned users is the </a:t>
            </a:r>
            <a:r>
              <a:rPr lang="en-US" sz="1440" b="1" i="1" kern="1200" dirty="0" err="1">
                <a:solidFill>
                  <a:srgbClr val="000000"/>
                </a:solidFill>
                <a:latin typeface="Helvetica Neue" panose="02000503000000020004" pitchFamily="2" charset="0"/>
                <a:ea typeface="+mn-ea"/>
                <a:cs typeface="+mn-cs"/>
              </a:rPr>
              <a:t>nerror_perh</a:t>
            </a:r>
            <a:r>
              <a:rPr lang="en-US" sz="1440" kern="1200" dirty="0">
                <a:solidFill>
                  <a:srgbClr val="000000"/>
                </a:solidFill>
                <a:latin typeface="Helvetica Neue" panose="02000503000000020004" pitchFamily="2" charset="0"/>
                <a:ea typeface="+mn-ea"/>
                <a:cs typeface="+mn-cs"/>
              </a:rPr>
              <a:t> which measures how many error pages have been shown to the user per hour. Intuitively, the more errors a user has to experience the more likely it is that he/she is dissatisfied with the service. </a:t>
            </a:r>
          </a:p>
          <a:p>
            <a:pPr marL="285750" indent="-285750" defTabSz="731520">
              <a:spcAft>
                <a:spcPts val="600"/>
              </a:spcAft>
              <a:buFont typeface="Arial" panose="020B0604020202020204" pitchFamily="34" charset="0"/>
              <a:buChar char="•"/>
            </a:pPr>
            <a:r>
              <a:rPr lang="en-US" sz="1440" kern="1200" dirty="0">
                <a:solidFill>
                  <a:srgbClr val="000000"/>
                </a:solidFill>
                <a:latin typeface="Helvetica Neue" panose="02000503000000020004" pitchFamily="2" charset="0"/>
                <a:ea typeface="+mn-ea"/>
                <a:cs typeface="+mn-cs"/>
              </a:rPr>
              <a:t>Similar holds also for the second and third most important feature, </a:t>
            </a:r>
            <a:r>
              <a:rPr lang="en-US" sz="1440" b="1" i="1" kern="1200" dirty="0" err="1">
                <a:solidFill>
                  <a:srgbClr val="000000"/>
                </a:solidFill>
                <a:latin typeface="Helvetica Neue" panose="02000503000000020004" pitchFamily="2" charset="0"/>
                <a:ea typeface="+mn-ea"/>
                <a:cs typeface="+mn-cs"/>
              </a:rPr>
              <a:t>ntbdown_perh</a:t>
            </a:r>
            <a:r>
              <a:rPr lang="en-US" sz="1440" kern="1200" dirty="0">
                <a:solidFill>
                  <a:srgbClr val="000000"/>
                </a:solidFill>
                <a:latin typeface="Helvetica Neue" panose="02000503000000020004" pitchFamily="2" charset="0"/>
                <a:ea typeface="+mn-ea"/>
                <a:cs typeface="+mn-cs"/>
              </a:rPr>
              <a:t> and </a:t>
            </a:r>
            <a:r>
              <a:rPr lang="en-US" sz="1440" b="1" i="1" kern="1200" dirty="0" err="1">
                <a:solidFill>
                  <a:srgbClr val="000000"/>
                </a:solidFill>
                <a:latin typeface="Helvetica Neue" panose="02000503000000020004" pitchFamily="2" charset="0"/>
                <a:ea typeface="+mn-ea"/>
                <a:cs typeface="+mn-cs"/>
              </a:rPr>
              <a:t>nadvert_perh</a:t>
            </a:r>
            <a:r>
              <a:rPr lang="en-US" sz="1440" kern="1200" dirty="0">
                <a:solidFill>
                  <a:srgbClr val="000000"/>
                </a:solidFill>
                <a:latin typeface="Helvetica Neue" panose="02000503000000020004" pitchFamily="2" charset="0"/>
                <a:ea typeface="+mn-ea"/>
                <a:cs typeface="+mn-cs"/>
              </a:rPr>
              <a:t> which measure the number of thumbs down given per hour and number of advertisements seen per hour, respectively. </a:t>
            </a:r>
          </a:p>
          <a:p>
            <a:pPr marL="285750" indent="-285750" defTabSz="731520">
              <a:spcAft>
                <a:spcPts val="600"/>
              </a:spcAft>
              <a:buFont typeface="Arial" panose="020B0604020202020204" pitchFamily="34" charset="0"/>
              <a:buChar char="•"/>
            </a:pPr>
            <a:r>
              <a:rPr lang="en-US" sz="1440" kern="1200" dirty="0">
                <a:solidFill>
                  <a:srgbClr val="000000"/>
                </a:solidFill>
                <a:latin typeface="Helvetica Neue" panose="02000503000000020004" pitchFamily="2" charset="0"/>
                <a:ea typeface="+mn-ea"/>
                <a:cs typeface="+mn-cs"/>
              </a:rPr>
              <a:t>Despite all the extra calculations, it was worth including in the feature set also the 4th most important </a:t>
            </a:r>
            <a:r>
              <a:rPr lang="en-US" sz="1440" b="1" i="1" kern="1200" dirty="0" err="1">
                <a:solidFill>
                  <a:srgbClr val="000000"/>
                </a:solidFill>
                <a:latin typeface="Helvetica Neue" panose="02000503000000020004" pitchFamily="2" charset="0"/>
                <a:ea typeface="+mn-ea"/>
                <a:cs typeface="+mn-cs"/>
              </a:rPr>
              <a:t>trend_songs</a:t>
            </a:r>
            <a:r>
              <a:rPr lang="en-US" sz="1440" kern="1200" dirty="0">
                <a:solidFill>
                  <a:srgbClr val="000000"/>
                </a:solidFill>
                <a:latin typeface="Helvetica Neue" panose="02000503000000020004" pitchFamily="2" charset="0"/>
                <a:ea typeface="+mn-ea"/>
                <a:cs typeface="+mn-cs"/>
              </a:rPr>
              <a:t> variable which measures user's song listening activity trend.</a:t>
            </a:r>
          </a:p>
          <a:p>
            <a:pPr marL="285750" indent="-285750" defTabSz="731520">
              <a:spcAft>
                <a:spcPts val="600"/>
              </a:spcAft>
              <a:buFont typeface="Arial" panose="020B0604020202020204" pitchFamily="34" charset="0"/>
              <a:buChar char="•"/>
            </a:pPr>
            <a:r>
              <a:rPr lang="en-US" sz="1440" kern="1200" dirty="0">
                <a:solidFill>
                  <a:srgbClr val="000000"/>
                </a:solidFill>
                <a:latin typeface="Helvetica Neue" panose="02000503000000020004" pitchFamily="2" charset="0"/>
                <a:ea typeface="+mn-ea"/>
                <a:cs typeface="+mn-cs"/>
              </a:rPr>
              <a:t>The two binary features, namely </a:t>
            </a:r>
            <a:r>
              <a:rPr lang="en-US" sz="1440" b="1" i="1" kern="1200" dirty="0" err="1">
                <a:solidFill>
                  <a:srgbClr val="000000"/>
                </a:solidFill>
                <a:latin typeface="Helvetica Neue" panose="02000503000000020004" pitchFamily="2" charset="0"/>
                <a:ea typeface="+mn-ea"/>
                <a:cs typeface="+mn-cs"/>
              </a:rPr>
              <a:t>lastlevel</a:t>
            </a:r>
            <a:r>
              <a:rPr lang="en-US" sz="1440" kern="1200" dirty="0">
                <a:solidFill>
                  <a:srgbClr val="000000"/>
                </a:solidFill>
                <a:latin typeface="Helvetica Neue" panose="02000503000000020004" pitchFamily="2" charset="0"/>
                <a:ea typeface="+mn-ea"/>
                <a:cs typeface="+mn-cs"/>
              </a:rPr>
              <a:t> (i.e., the last known subscription level) and </a:t>
            </a:r>
            <a:r>
              <a:rPr lang="en-US" sz="1440" b="1" i="1" kern="1200" dirty="0">
                <a:solidFill>
                  <a:srgbClr val="000000"/>
                </a:solidFill>
                <a:latin typeface="Helvetica Neue" panose="02000503000000020004" pitchFamily="2" charset="0"/>
                <a:ea typeface="+mn-ea"/>
                <a:cs typeface="+mn-cs"/>
              </a:rPr>
              <a:t>gender</a:t>
            </a:r>
            <a:r>
              <a:rPr lang="en-US" sz="1440" kern="1200" dirty="0">
                <a:solidFill>
                  <a:srgbClr val="000000"/>
                </a:solidFill>
                <a:latin typeface="Helvetica Neue" panose="02000503000000020004" pitchFamily="2" charset="0"/>
                <a:ea typeface="+mn-ea"/>
                <a:cs typeface="+mn-cs"/>
              </a:rPr>
              <a:t>, do not contribute much to predicting churned users.</a:t>
            </a:r>
            <a:endParaRPr lang="en-US" b="0" i="0" dirty="0">
              <a:solidFill>
                <a:srgbClr val="000000"/>
              </a:solidFill>
              <a:effectLst/>
              <a:latin typeface="Helvetica Neue" panose="02000503000000020004" pitchFamily="2" charset="0"/>
            </a:endParaRPr>
          </a:p>
        </p:txBody>
      </p:sp>
      <p:pic>
        <p:nvPicPr>
          <p:cNvPr id="5122" name="Picture 2">
            <a:extLst>
              <a:ext uri="{FF2B5EF4-FFF2-40B4-BE49-F238E27FC236}">
                <a16:creationId xmlns:a16="http://schemas.microsoft.com/office/drawing/2014/main" id="{BCB63B51-8EEC-EFC1-6909-854ADB4A0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234" y="2011363"/>
            <a:ext cx="3975911" cy="416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451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838200" y="643467"/>
            <a:ext cx="2951205" cy="5571066"/>
          </a:xfrm>
        </p:spPr>
        <p:txBody>
          <a:bodyPr vert="horz" lIns="91440" tIns="45720" rIns="91440" bIns="45720" rtlCol="0" anchor="ctr">
            <a:normAutofit/>
          </a:bodyPr>
          <a:lstStyle/>
          <a:p>
            <a:pPr>
              <a:spcBef>
                <a:spcPct val="0"/>
              </a:spcBef>
            </a:pPr>
            <a:r>
              <a:rPr lang="en-US" sz="4400" kern="1200" dirty="0">
                <a:solidFill>
                  <a:srgbClr val="FFFFFF"/>
                </a:solidFill>
                <a:latin typeface="+mj-lt"/>
                <a:ea typeface="+mj-ea"/>
                <a:cs typeface="+mj-cs"/>
              </a:rPr>
              <a:t>Algorithms</a:t>
            </a:r>
          </a:p>
        </p:txBody>
      </p:sp>
      <p:sp>
        <p:nvSpPr>
          <p:cNvPr id="2" name="TextBox 1">
            <a:extLst>
              <a:ext uri="{FF2B5EF4-FFF2-40B4-BE49-F238E27FC236}">
                <a16:creationId xmlns:a16="http://schemas.microsoft.com/office/drawing/2014/main" id="{169B35BE-4129-8557-09B8-360C6952A69B}"/>
              </a:ext>
            </a:extLst>
          </p:cNvPr>
          <p:cNvSpPr txBox="1"/>
          <p:nvPr/>
        </p:nvSpPr>
        <p:spPr>
          <a:xfrm>
            <a:off x="5207640" y="1976678"/>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Random Forest</a:t>
            </a:r>
            <a:endParaRPr lang="en-US" b="1">
              <a:solidFill>
                <a:schemeClr val="bg1"/>
              </a:solidFill>
              <a:latin typeface="+mn-lt"/>
            </a:endParaRPr>
          </a:p>
        </p:txBody>
      </p:sp>
      <p:sp>
        <p:nvSpPr>
          <p:cNvPr id="4" name="TextBox 3">
            <a:extLst>
              <a:ext uri="{FF2B5EF4-FFF2-40B4-BE49-F238E27FC236}">
                <a16:creationId xmlns:a16="http://schemas.microsoft.com/office/drawing/2014/main" id="{96791BC6-A23D-0D83-3915-05C7AD3BE564}"/>
              </a:ext>
            </a:extLst>
          </p:cNvPr>
          <p:cNvSpPr txBox="1"/>
          <p:nvPr/>
        </p:nvSpPr>
        <p:spPr>
          <a:xfrm>
            <a:off x="8323052" y="1969906"/>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K-NN</a:t>
            </a:r>
            <a:endParaRPr lang="en-US" b="1">
              <a:solidFill>
                <a:schemeClr val="bg1"/>
              </a:solidFill>
              <a:latin typeface="+mn-lt"/>
            </a:endParaRPr>
          </a:p>
        </p:txBody>
      </p:sp>
      <p:pic>
        <p:nvPicPr>
          <p:cNvPr id="5" name="Picture 4">
            <a:extLst>
              <a:ext uri="{FF2B5EF4-FFF2-40B4-BE49-F238E27FC236}">
                <a16:creationId xmlns:a16="http://schemas.microsoft.com/office/drawing/2014/main" id="{1BABABCD-07FD-9EAD-5ECA-215476E80972}"/>
              </a:ext>
            </a:extLst>
          </p:cNvPr>
          <p:cNvPicPr>
            <a:picLocks noChangeAspect="1"/>
          </p:cNvPicPr>
          <p:nvPr/>
        </p:nvPicPr>
        <p:blipFill>
          <a:blip r:embed="rId3"/>
          <a:stretch>
            <a:fillRect/>
          </a:stretch>
        </p:blipFill>
        <p:spPr>
          <a:xfrm>
            <a:off x="4799336" y="1416168"/>
            <a:ext cx="6838285" cy="3790397"/>
          </a:xfrm>
          <a:prstGeom prst="rect">
            <a:avLst/>
          </a:prstGeom>
        </p:spPr>
      </p:pic>
    </p:spTree>
    <p:extLst>
      <p:ext uri="{BB962C8B-B14F-4D97-AF65-F5344CB8AC3E}">
        <p14:creationId xmlns:p14="http://schemas.microsoft.com/office/powerpoint/2010/main" val="1082741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838200" y="643467"/>
            <a:ext cx="2951205" cy="5571066"/>
          </a:xfrm>
        </p:spPr>
        <p:txBody>
          <a:bodyPr vert="horz" lIns="91440" tIns="45720" rIns="91440" bIns="45720" rtlCol="0" anchor="ctr">
            <a:normAutofit/>
          </a:bodyPr>
          <a:lstStyle/>
          <a:p>
            <a:pPr>
              <a:spcBef>
                <a:spcPct val="0"/>
              </a:spcBef>
            </a:pP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169B35BE-4129-8557-09B8-360C6952A69B}"/>
              </a:ext>
            </a:extLst>
          </p:cNvPr>
          <p:cNvSpPr txBox="1"/>
          <p:nvPr/>
        </p:nvSpPr>
        <p:spPr>
          <a:xfrm>
            <a:off x="5207640" y="1976678"/>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Random Forest</a:t>
            </a:r>
            <a:endParaRPr lang="en-US" b="1">
              <a:solidFill>
                <a:schemeClr val="bg1"/>
              </a:solidFill>
              <a:latin typeface="+mn-lt"/>
            </a:endParaRPr>
          </a:p>
        </p:txBody>
      </p:sp>
      <p:sp>
        <p:nvSpPr>
          <p:cNvPr id="4" name="TextBox 3">
            <a:extLst>
              <a:ext uri="{FF2B5EF4-FFF2-40B4-BE49-F238E27FC236}">
                <a16:creationId xmlns:a16="http://schemas.microsoft.com/office/drawing/2014/main" id="{96791BC6-A23D-0D83-3915-05C7AD3BE564}"/>
              </a:ext>
            </a:extLst>
          </p:cNvPr>
          <p:cNvSpPr txBox="1"/>
          <p:nvPr/>
        </p:nvSpPr>
        <p:spPr>
          <a:xfrm>
            <a:off x="8323052" y="1969906"/>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K-NN</a:t>
            </a:r>
            <a:endParaRPr lang="en-US" b="1">
              <a:solidFill>
                <a:schemeClr val="bg1"/>
              </a:solidFill>
              <a:latin typeface="+mn-lt"/>
            </a:endParaRPr>
          </a:p>
        </p:txBody>
      </p:sp>
      <p:pic>
        <p:nvPicPr>
          <p:cNvPr id="5" name="Picture 4">
            <a:extLst>
              <a:ext uri="{FF2B5EF4-FFF2-40B4-BE49-F238E27FC236}">
                <a16:creationId xmlns:a16="http://schemas.microsoft.com/office/drawing/2014/main" id="{C9DC9689-1DAA-986B-6F74-71DFFC1E662A}"/>
              </a:ext>
            </a:extLst>
          </p:cNvPr>
          <p:cNvPicPr>
            <a:picLocks noChangeAspect="1"/>
          </p:cNvPicPr>
          <p:nvPr/>
        </p:nvPicPr>
        <p:blipFill>
          <a:blip r:embed="rId3"/>
          <a:stretch>
            <a:fillRect/>
          </a:stretch>
        </p:blipFill>
        <p:spPr>
          <a:xfrm>
            <a:off x="4680943" y="363071"/>
            <a:ext cx="6711435" cy="3097586"/>
          </a:xfrm>
          <a:prstGeom prst="rect">
            <a:avLst/>
          </a:prstGeom>
        </p:spPr>
      </p:pic>
      <p:pic>
        <p:nvPicPr>
          <p:cNvPr id="6" name="Picture 5">
            <a:extLst>
              <a:ext uri="{FF2B5EF4-FFF2-40B4-BE49-F238E27FC236}">
                <a16:creationId xmlns:a16="http://schemas.microsoft.com/office/drawing/2014/main" id="{40F0681E-0967-6EBF-E7EE-18B876C29927}"/>
              </a:ext>
            </a:extLst>
          </p:cNvPr>
          <p:cNvPicPr>
            <a:picLocks noChangeAspect="1"/>
          </p:cNvPicPr>
          <p:nvPr/>
        </p:nvPicPr>
        <p:blipFill>
          <a:blip r:embed="rId4"/>
          <a:stretch>
            <a:fillRect/>
          </a:stretch>
        </p:blipFill>
        <p:spPr>
          <a:xfrm>
            <a:off x="4680942" y="3684546"/>
            <a:ext cx="6856633" cy="2749858"/>
          </a:xfrm>
          <a:prstGeom prst="rect">
            <a:avLst/>
          </a:prstGeom>
        </p:spPr>
      </p:pic>
    </p:spTree>
    <p:extLst>
      <p:ext uri="{BB962C8B-B14F-4D97-AF65-F5344CB8AC3E}">
        <p14:creationId xmlns:p14="http://schemas.microsoft.com/office/powerpoint/2010/main" val="125961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1">
            <a:extLst>
              <a:ext uri="{FF2B5EF4-FFF2-40B4-BE49-F238E27FC236}">
                <a16:creationId xmlns:a16="http://schemas.microsoft.com/office/drawing/2014/main" id="{9DBC8166-481C-4473-95F5-9A5B9073B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13">
            <a:extLst>
              <a:ext uri="{FF2B5EF4-FFF2-40B4-BE49-F238E27FC236}">
                <a16:creationId xmlns:a16="http://schemas.microsoft.com/office/drawing/2014/main" id="{A5A5CE6E-90AF-4D43-A014-1F9EC83EB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12467" cy="6858000"/>
          </a:xfrm>
          <a:custGeom>
            <a:avLst/>
            <a:gdLst>
              <a:gd name="connsiteX0" fmla="*/ 0 w 4512467"/>
              <a:gd name="connsiteY0" fmla="*/ 0 h 6858000"/>
              <a:gd name="connsiteX1" fmla="*/ 2579526 w 4512467"/>
              <a:gd name="connsiteY1" fmla="*/ 0 h 6858000"/>
              <a:gd name="connsiteX2" fmla="*/ 2583267 w 4512467"/>
              <a:gd name="connsiteY2" fmla="*/ 2151 h 6858000"/>
              <a:gd name="connsiteX3" fmla="*/ 4512467 w 4512467"/>
              <a:gd name="connsiteY3" fmla="*/ 3429000 h 6858000"/>
              <a:gd name="connsiteX4" fmla="*/ 2583267 w 4512467"/>
              <a:gd name="connsiteY4" fmla="*/ 6855849 h 6858000"/>
              <a:gd name="connsiteX5" fmla="*/ 2579526 w 4512467"/>
              <a:gd name="connsiteY5" fmla="*/ 6858000 h 6858000"/>
              <a:gd name="connsiteX6" fmla="*/ 0 w 451246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2467" h="6858000">
                <a:moveTo>
                  <a:pt x="0" y="0"/>
                </a:moveTo>
                <a:lnTo>
                  <a:pt x="2579526" y="0"/>
                </a:lnTo>
                <a:lnTo>
                  <a:pt x="2583267" y="2151"/>
                </a:lnTo>
                <a:cubicBezTo>
                  <a:pt x="3739868" y="704919"/>
                  <a:pt x="4512467" y="1976735"/>
                  <a:pt x="4512467" y="3429000"/>
                </a:cubicBezTo>
                <a:cubicBezTo>
                  <a:pt x="4512467" y="4881266"/>
                  <a:pt x="3739868" y="6153081"/>
                  <a:pt x="2583267" y="6855849"/>
                </a:cubicBezTo>
                <a:lnTo>
                  <a:pt x="257952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838200" y="643467"/>
            <a:ext cx="2951205" cy="5571066"/>
          </a:xfrm>
        </p:spPr>
        <p:txBody>
          <a:bodyPr vert="horz" lIns="91440" tIns="45720" rIns="91440" bIns="45720" rtlCol="0" anchor="ctr">
            <a:normAutofit/>
          </a:bodyPr>
          <a:lstStyle/>
          <a:p>
            <a:pPr>
              <a:spcBef>
                <a:spcPct val="0"/>
              </a:spcBef>
            </a:pPr>
            <a:endParaRPr lang="en-US" sz="4400" kern="1200" dirty="0">
              <a:solidFill>
                <a:srgbClr val="FFFFFF"/>
              </a:solidFill>
              <a:latin typeface="+mj-lt"/>
              <a:ea typeface="+mj-ea"/>
              <a:cs typeface="+mj-cs"/>
            </a:endParaRPr>
          </a:p>
        </p:txBody>
      </p:sp>
      <p:sp>
        <p:nvSpPr>
          <p:cNvPr id="2" name="TextBox 1">
            <a:extLst>
              <a:ext uri="{FF2B5EF4-FFF2-40B4-BE49-F238E27FC236}">
                <a16:creationId xmlns:a16="http://schemas.microsoft.com/office/drawing/2014/main" id="{169B35BE-4129-8557-09B8-360C6952A69B}"/>
              </a:ext>
            </a:extLst>
          </p:cNvPr>
          <p:cNvSpPr txBox="1"/>
          <p:nvPr/>
        </p:nvSpPr>
        <p:spPr>
          <a:xfrm>
            <a:off x="5207640" y="1976678"/>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Random Forest</a:t>
            </a:r>
            <a:endParaRPr lang="en-US" b="1">
              <a:solidFill>
                <a:schemeClr val="bg1"/>
              </a:solidFill>
              <a:latin typeface="+mn-lt"/>
            </a:endParaRPr>
          </a:p>
        </p:txBody>
      </p:sp>
      <p:sp>
        <p:nvSpPr>
          <p:cNvPr id="4" name="TextBox 3">
            <a:extLst>
              <a:ext uri="{FF2B5EF4-FFF2-40B4-BE49-F238E27FC236}">
                <a16:creationId xmlns:a16="http://schemas.microsoft.com/office/drawing/2014/main" id="{96791BC6-A23D-0D83-3915-05C7AD3BE564}"/>
              </a:ext>
            </a:extLst>
          </p:cNvPr>
          <p:cNvSpPr txBox="1"/>
          <p:nvPr/>
        </p:nvSpPr>
        <p:spPr>
          <a:xfrm>
            <a:off x="8323052" y="1969906"/>
            <a:ext cx="1517361" cy="241926"/>
          </a:xfrm>
          <a:prstGeom prst="rect">
            <a:avLst/>
          </a:prstGeom>
          <a:noFill/>
        </p:spPr>
        <p:txBody>
          <a:bodyPr wrap="square" rtlCol="0">
            <a:spAutoFit/>
          </a:bodyPr>
          <a:lstStyle/>
          <a:p>
            <a:pPr defTabSz="493776">
              <a:spcAft>
                <a:spcPts val="600"/>
              </a:spcAft>
            </a:pPr>
            <a:r>
              <a:rPr lang="en-US" sz="972" b="1" kern="1200">
                <a:solidFill>
                  <a:schemeClr val="bg1"/>
                </a:solidFill>
                <a:latin typeface="+mn-lt"/>
                <a:ea typeface="+mn-ea"/>
                <a:cs typeface="+mn-cs"/>
              </a:rPr>
              <a:t>K-NN</a:t>
            </a:r>
            <a:endParaRPr lang="en-US" b="1">
              <a:solidFill>
                <a:schemeClr val="bg1"/>
              </a:solidFill>
              <a:latin typeface="+mn-lt"/>
            </a:endParaRPr>
          </a:p>
        </p:txBody>
      </p:sp>
      <p:pic>
        <p:nvPicPr>
          <p:cNvPr id="6" name="Picture 5">
            <a:extLst>
              <a:ext uri="{FF2B5EF4-FFF2-40B4-BE49-F238E27FC236}">
                <a16:creationId xmlns:a16="http://schemas.microsoft.com/office/drawing/2014/main" id="{40F0681E-0967-6EBF-E7EE-18B876C29927}"/>
              </a:ext>
            </a:extLst>
          </p:cNvPr>
          <p:cNvPicPr>
            <a:picLocks noChangeAspect="1"/>
          </p:cNvPicPr>
          <p:nvPr/>
        </p:nvPicPr>
        <p:blipFill>
          <a:blip r:embed="rId3"/>
          <a:stretch>
            <a:fillRect/>
          </a:stretch>
        </p:blipFill>
        <p:spPr>
          <a:xfrm>
            <a:off x="4680942" y="3684546"/>
            <a:ext cx="6856633" cy="2749858"/>
          </a:xfrm>
          <a:prstGeom prst="rect">
            <a:avLst/>
          </a:prstGeom>
        </p:spPr>
      </p:pic>
      <p:pic>
        <p:nvPicPr>
          <p:cNvPr id="7" name="Picture 6">
            <a:extLst>
              <a:ext uri="{FF2B5EF4-FFF2-40B4-BE49-F238E27FC236}">
                <a16:creationId xmlns:a16="http://schemas.microsoft.com/office/drawing/2014/main" id="{2CEED141-2C47-B8E1-8296-51930AA644A9}"/>
              </a:ext>
            </a:extLst>
          </p:cNvPr>
          <p:cNvPicPr>
            <a:picLocks noChangeAspect="1"/>
          </p:cNvPicPr>
          <p:nvPr/>
        </p:nvPicPr>
        <p:blipFill>
          <a:blip r:embed="rId4"/>
          <a:stretch>
            <a:fillRect/>
          </a:stretch>
        </p:blipFill>
        <p:spPr>
          <a:xfrm>
            <a:off x="4680942" y="474108"/>
            <a:ext cx="6337467" cy="2954892"/>
          </a:xfrm>
          <a:prstGeom prst="rect">
            <a:avLst/>
          </a:prstGeom>
        </p:spPr>
      </p:pic>
    </p:spTree>
    <p:extLst>
      <p:ext uri="{BB962C8B-B14F-4D97-AF65-F5344CB8AC3E}">
        <p14:creationId xmlns:p14="http://schemas.microsoft.com/office/powerpoint/2010/main" val="1595752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9202AD8E-4C7C-4A1B-89B1-9A0997F4F30E}"/>
              </a:ext>
            </a:extLst>
          </p:cNvPr>
          <p:cNvSpPr>
            <a:spLocks noGrp="1"/>
          </p:cNvSpPr>
          <p:nvPr>
            <p:ph type="title"/>
          </p:nvPr>
        </p:nvSpPr>
        <p:spPr>
          <a:xfrm>
            <a:off x="529507" y="483816"/>
            <a:ext cx="4766330" cy="1454051"/>
          </a:xfrm>
        </p:spPr>
        <p:txBody>
          <a:bodyPr vert="horz" lIns="91440" tIns="45720" rIns="91440" bIns="45720" rtlCol="0" anchor="ctr">
            <a:normAutofit/>
          </a:bodyPr>
          <a:lstStyle/>
          <a:p>
            <a:pPr>
              <a:spcBef>
                <a:spcPct val="0"/>
              </a:spcBef>
            </a:pPr>
            <a:r>
              <a:rPr lang="en-US" sz="3600" kern="1200" dirty="0">
                <a:solidFill>
                  <a:schemeClr val="tx2"/>
                </a:solidFill>
                <a:latin typeface="+mj-lt"/>
                <a:ea typeface="+mj-ea"/>
                <a:cs typeface="+mj-cs"/>
              </a:rPr>
              <a:t>Conclusion</a:t>
            </a:r>
          </a:p>
        </p:txBody>
      </p:sp>
      <p:sp>
        <p:nvSpPr>
          <p:cNvPr id="37" name="TextBox 14">
            <a:extLst>
              <a:ext uri="{FF2B5EF4-FFF2-40B4-BE49-F238E27FC236}">
                <a16:creationId xmlns:a16="http://schemas.microsoft.com/office/drawing/2014/main" id="{43B9BA04-C17A-AD3F-44D3-50ABFB74D233}"/>
              </a:ext>
            </a:extLst>
          </p:cNvPr>
          <p:cNvSpPr txBox="1"/>
          <p:nvPr/>
        </p:nvSpPr>
        <p:spPr>
          <a:xfrm>
            <a:off x="469593" y="1777237"/>
            <a:ext cx="5054307" cy="3278858"/>
          </a:xfrm>
          <a:prstGeom prst="rect">
            <a:avLst/>
          </a:prstGeom>
        </p:spPr>
        <p:txBody>
          <a:bodyPr vert="horz" lIns="91440" tIns="45720" rIns="91440" bIns="45720" rtlCol="0" anchor="t">
            <a:normAutofit/>
          </a:bodyPr>
          <a:lstStyle/>
          <a:p>
            <a:pPr marL="211455" indent="-228600">
              <a:lnSpc>
                <a:spcPct val="90000"/>
              </a:lnSpc>
              <a:spcAft>
                <a:spcPts val="600"/>
              </a:spcAft>
              <a:buFont typeface="Arial" panose="020B0604020202020204" pitchFamily="34" charset="0"/>
              <a:buChar char="•"/>
            </a:pPr>
            <a:endParaRPr lang="en-US" sz="1400" dirty="0">
              <a:solidFill>
                <a:schemeClr val="tx2"/>
              </a:solidFill>
            </a:endParaRPr>
          </a:p>
          <a:p>
            <a:pPr marL="211455" indent="-228600">
              <a:lnSpc>
                <a:spcPct val="90000"/>
              </a:lnSpc>
              <a:spcAft>
                <a:spcPts val="600"/>
              </a:spcAft>
              <a:buFont typeface="Arial" panose="020B0604020202020204" pitchFamily="34" charset="0"/>
              <a:buChar char="•"/>
            </a:pPr>
            <a:endParaRPr lang="en-US" sz="1400" dirty="0">
              <a:solidFill>
                <a:schemeClr val="tx2"/>
              </a:solidFill>
            </a:endParaRPr>
          </a:p>
          <a:p>
            <a:pPr marL="211455" indent="-228600">
              <a:lnSpc>
                <a:spcPct val="90000"/>
              </a:lnSpc>
              <a:spcAft>
                <a:spcPts val="600"/>
              </a:spcAft>
              <a:buFont typeface="Arial" panose="020B0604020202020204" pitchFamily="34" charset="0"/>
              <a:buChar char="•"/>
            </a:pPr>
            <a:endParaRPr lang="en-US" sz="1400" dirty="0">
              <a:solidFill>
                <a:schemeClr val="tx2"/>
              </a:solidFill>
            </a:endParaRPr>
          </a:p>
          <a:p>
            <a:pPr marL="211455" indent="-228600">
              <a:lnSpc>
                <a:spcPct val="90000"/>
              </a:lnSpc>
              <a:spcAft>
                <a:spcPts val="600"/>
              </a:spcAft>
              <a:buFont typeface="Arial" panose="020B0604020202020204" pitchFamily="34" charset="0"/>
              <a:buChar char="•"/>
            </a:pPr>
            <a:r>
              <a:rPr lang="en-US" sz="1400" dirty="0">
                <a:solidFill>
                  <a:schemeClr val="tx2"/>
                </a:solidFill>
              </a:rPr>
              <a:t>The F1 scores show a significantly weaker performance, with only the Logistic Regression approach scoring a solid 0.699. The above F1 scores have been obtained using the default 0.5 threshold. </a:t>
            </a:r>
          </a:p>
          <a:p>
            <a:pPr marL="211455" indent="-228600">
              <a:lnSpc>
                <a:spcPct val="90000"/>
              </a:lnSpc>
              <a:spcAft>
                <a:spcPts val="600"/>
              </a:spcAft>
              <a:buFont typeface="Arial" panose="020B0604020202020204" pitchFamily="34" charset="0"/>
              <a:buChar char="•"/>
            </a:pPr>
            <a:r>
              <a:rPr lang="en-US" sz="1400" dirty="0">
                <a:solidFill>
                  <a:schemeClr val="tx2"/>
                </a:solidFill>
              </a:rPr>
              <a:t>It is important to note that these outcomes are consistent with models that were developed and evaluated using the </a:t>
            </a:r>
            <a:r>
              <a:rPr lang="en-US" sz="1400" dirty="0" err="1">
                <a:solidFill>
                  <a:schemeClr val="tx2"/>
                </a:solidFill>
              </a:rPr>
              <a:t>Sparkify</a:t>
            </a:r>
            <a:r>
              <a:rPr lang="en-US" sz="1400" dirty="0">
                <a:solidFill>
                  <a:schemeClr val="tx2"/>
                </a:solidFill>
              </a:rPr>
              <a:t> dataset, which includes a smaller total of only 225 unique users. Accordingly, the models are evaluated on a sample of 46 occurrences, of which only 10 (on average) are positive classes. </a:t>
            </a:r>
          </a:p>
          <a:p>
            <a:pPr marL="211455" indent="-228600">
              <a:lnSpc>
                <a:spcPct val="90000"/>
              </a:lnSpc>
              <a:spcAft>
                <a:spcPts val="600"/>
              </a:spcAft>
              <a:buFont typeface="Arial" panose="020B0604020202020204" pitchFamily="34" charset="0"/>
              <a:buChar char="•"/>
            </a:pPr>
            <a:endParaRPr lang="en-US" sz="1400" dirty="0">
              <a:solidFill>
                <a:schemeClr val="tx2"/>
              </a:solidFill>
            </a:endParaRPr>
          </a:p>
          <a:p>
            <a:pPr marL="285750" indent="-228600">
              <a:lnSpc>
                <a:spcPct val="90000"/>
              </a:lnSpc>
              <a:spcAft>
                <a:spcPts val="600"/>
              </a:spcAft>
              <a:buFont typeface="Arial" panose="020B0604020202020204" pitchFamily="34" charset="0"/>
              <a:buChar char="•"/>
            </a:pPr>
            <a:endParaRPr lang="en-US" sz="1400" b="0" i="0" dirty="0">
              <a:solidFill>
                <a:schemeClr val="tx2"/>
              </a:solidFill>
              <a:effectLst/>
            </a:endParaRPr>
          </a:p>
        </p:txBody>
      </p:sp>
      <p:grpSp>
        <p:nvGrpSpPr>
          <p:cNvPr id="46" name="Group 45">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7" name="Freeform: Shape 46">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AF4AE758-3FCC-9FE0-8620-FA0837B60F1E}"/>
              </a:ext>
            </a:extLst>
          </p:cNvPr>
          <p:cNvPicPr>
            <a:picLocks noChangeAspect="1"/>
          </p:cNvPicPr>
          <p:nvPr/>
        </p:nvPicPr>
        <p:blipFill>
          <a:blip r:embed="rId2"/>
          <a:stretch>
            <a:fillRect/>
          </a:stretch>
        </p:blipFill>
        <p:spPr>
          <a:xfrm>
            <a:off x="7199603" y="2592712"/>
            <a:ext cx="4142232" cy="2008981"/>
          </a:xfrm>
          <a:prstGeom prst="rect">
            <a:avLst/>
          </a:prstGeom>
        </p:spPr>
      </p:pic>
      <p:sp>
        <p:nvSpPr>
          <p:cNvPr id="4" name="TextBox 3">
            <a:extLst>
              <a:ext uri="{FF2B5EF4-FFF2-40B4-BE49-F238E27FC236}">
                <a16:creationId xmlns:a16="http://schemas.microsoft.com/office/drawing/2014/main" id="{331F1BA7-1444-A177-E7D9-0C6DB8A0E9C0}"/>
              </a:ext>
            </a:extLst>
          </p:cNvPr>
          <p:cNvSpPr txBox="1"/>
          <p:nvPr/>
        </p:nvSpPr>
        <p:spPr>
          <a:xfrm>
            <a:off x="8552799" y="3023669"/>
            <a:ext cx="161438" cy="297325"/>
          </a:xfrm>
          <a:prstGeom prst="rect">
            <a:avLst/>
          </a:prstGeom>
          <a:noFill/>
        </p:spPr>
        <p:txBody>
          <a:bodyPr wrap="square">
            <a:spAutoFit/>
          </a:bodyPr>
          <a:lstStyle/>
          <a:p>
            <a:pPr defTabSz="676656">
              <a:spcAft>
                <a:spcPts val="600"/>
              </a:spcAft>
            </a:pPr>
            <a:r>
              <a:rPr lang="en-US" sz="1332" kern="1200">
                <a:solidFill>
                  <a:schemeClr val="bg1"/>
                </a:solidFill>
                <a:latin typeface="+mn-lt"/>
                <a:ea typeface="+mn-ea"/>
                <a:cs typeface="+mn-cs"/>
              </a:rPr>
              <a:t>*</a:t>
            </a:r>
            <a:endParaRPr lang="en-US"/>
          </a:p>
        </p:txBody>
      </p:sp>
    </p:spTree>
    <p:extLst>
      <p:ext uri="{BB962C8B-B14F-4D97-AF65-F5344CB8AC3E}">
        <p14:creationId xmlns:p14="http://schemas.microsoft.com/office/powerpoint/2010/main" val="14306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578651" y="1122363"/>
            <a:ext cx="11034695" cy="3174690"/>
          </a:xfrm>
        </p:spPr>
        <p:txBody>
          <a:bodyPr vert="horz" lIns="91440" tIns="45720" rIns="91440" bIns="45720" rtlCol="0" anchor="b">
            <a:normAutofit/>
          </a:bodyPr>
          <a:lstStyle/>
          <a:p>
            <a:pPr algn="l" defTabSz="914400">
              <a:lnSpc>
                <a:spcPct val="90000"/>
              </a:lnSpc>
            </a:pPr>
            <a:r>
              <a:rPr lang="en-US" sz="8000" kern="1200">
                <a:solidFill>
                  <a:schemeClr val="tx1"/>
                </a:solidFill>
                <a:latin typeface="+mj-lt"/>
                <a:ea typeface="+mj-ea"/>
                <a:cs typeface="+mj-cs"/>
              </a:rPr>
              <a:t>Thank You</a:t>
            </a:r>
          </a:p>
        </p:txBody>
      </p:sp>
      <p:sp>
        <p:nvSpPr>
          <p:cNvPr id="22" name="Rectangle 10">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2">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424476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Annexure – List of Variables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E612702-DADD-E0D2-0586-FC693DC22573}"/>
              </a:ext>
            </a:extLst>
          </p:cNvPr>
          <p:cNvPicPr>
            <a:picLocks noChangeAspect="1"/>
          </p:cNvPicPr>
          <p:nvPr/>
        </p:nvPicPr>
        <p:blipFill>
          <a:blip r:embed="rId3"/>
          <a:stretch>
            <a:fillRect/>
          </a:stretch>
        </p:blipFill>
        <p:spPr>
          <a:xfrm>
            <a:off x="319265" y="2115315"/>
            <a:ext cx="11548872" cy="2627369"/>
          </a:xfrm>
          <a:prstGeom prst="rect">
            <a:avLst/>
          </a:prstGeom>
        </p:spPr>
      </p:pic>
    </p:spTree>
    <p:extLst>
      <p:ext uri="{BB962C8B-B14F-4D97-AF65-F5344CB8AC3E}">
        <p14:creationId xmlns:p14="http://schemas.microsoft.com/office/powerpoint/2010/main" val="576716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defTabSz="914400">
              <a:lnSpc>
                <a:spcPct val="90000"/>
              </a:lnSpc>
            </a:pPr>
            <a:r>
              <a:rPr lang="en-US" sz="6600" kern="1200" dirty="0">
                <a:solidFill>
                  <a:schemeClr val="tx1"/>
                </a:solidFill>
                <a:latin typeface="+mj-lt"/>
                <a:ea typeface="+mj-ea"/>
                <a:cs typeface="+mj-cs"/>
              </a:rPr>
              <a:t>Annexure – List of Variables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2F7ED02-D08F-CE52-D525-537B50526D67}"/>
              </a:ext>
            </a:extLst>
          </p:cNvPr>
          <p:cNvPicPr>
            <a:picLocks noChangeAspect="1"/>
          </p:cNvPicPr>
          <p:nvPr/>
        </p:nvPicPr>
        <p:blipFill>
          <a:blip r:embed="rId3"/>
          <a:stretch>
            <a:fillRect/>
          </a:stretch>
        </p:blipFill>
        <p:spPr>
          <a:xfrm>
            <a:off x="3328147" y="2135206"/>
            <a:ext cx="5535706" cy="3998010"/>
          </a:xfrm>
          <a:prstGeom prst="rect">
            <a:avLst/>
          </a:prstGeom>
        </p:spPr>
      </p:pic>
    </p:spTree>
    <p:extLst>
      <p:ext uri="{BB962C8B-B14F-4D97-AF65-F5344CB8AC3E}">
        <p14:creationId xmlns:p14="http://schemas.microsoft.com/office/powerpoint/2010/main" val="2912529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defTabSz="914400">
              <a:lnSpc>
                <a:spcPct val="90000"/>
              </a:lnSpc>
            </a:pPr>
            <a:r>
              <a:rPr lang="en-US" kern="1200">
                <a:solidFill>
                  <a:srgbClr val="FFFFFF"/>
                </a:solidFill>
                <a:latin typeface="+mj-lt"/>
                <a:ea typeface="+mj-ea"/>
                <a:cs typeface="+mj-cs"/>
              </a:rPr>
              <a:t>Annexure – Snippet of Code</a:t>
            </a:r>
          </a:p>
        </p:txBody>
      </p:sp>
      <p:pic>
        <p:nvPicPr>
          <p:cNvPr id="2" name="Picture 1">
            <a:extLst>
              <a:ext uri="{FF2B5EF4-FFF2-40B4-BE49-F238E27FC236}">
                <a16:creationId xmlns:a16="http://schemas.microsoft.com/office/drawing/2014/main" id="{8B8E4BB6-08C7-18F7-3138-7B24BC943616}"/>
              </a:ext>
            </a:extLst>
          </p:cNvPr>
          <p:cNvPicPr>
            <a:picLocks noChangeAspect="1"/>
          </p:cNvPicPr>
          <p:nvPr/>
        </p:nvPicPr>
        <p:blipFill rotWithShape="1">
          <a:blip r:embed="rId3"/>
          <a:srcRect l="9226" t="-1553" r="11512" b="1"/>
          <a:stretch/>
        </p:blipFill>
        <p:spPr>
          <a:xfrm>
            <a:off x="4241441" y="478712"/>
            <a:ext cx="7641477" cy="5360300"/>
          </a:xfrm>
          <a:prstGeom prst="rect">
            <a:avLst/>
          </a:prstGeom>
        </p:spPr>
      </p:pic>
    </p:spTree>
    <p:extLst>
      <p:ext uri="{BB962C8B-B14F-4D97-AF65-F5344CB8AC3E}">
        <p14:creationId xmlns:p14="http://schemas.microsoft.com/office/powerpoint/2010/main" val="341858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3">
            <a:extLst>
              <a:ext uri="{FF2B5EF4-FFF2-40B4-BE49-F238E27FC236}">
                <a16:creationId xmlns:a16="http://schemas.microsoft.com/office/drawing/2014/main" id="{068DF32A-D165-40DA-AAE8-A6E9579E2F79}"/>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lgn="l" defTabSz="914400">
              <a:lnSpc>
                <a:spcPct val="90000"/>
              </a:lnSpc>
            </a:pPr>
            <a:r>
              <a:rPr lang="en-US" kern="1200">
                <a:solidFill>
                  <a:srgbClr val="FFFFFF"/>
                </a:solidFill>
                <a:latin typeface="+mj-lt"/>
                <a:ea typeface="+mj-ea"/>
                <a:cs typeface="+mj-cs"/>
              </a:rPr>
              <a:t>Annexure – Snippet of Code</a:t>
            </a:r>
          </a:p>
        </p:txBody>
      </p:sp>
      <p:pic>
        <p:nvPicPr>
          <p:cNvPr id="3" name="Picture 2">
            <a:extLst>
              <a:ext uri="{FF2B5EF4-FFF2-40B4-BE49-F238E27FC236}">
                <a16:creationId xmlns:a16="http://schemas.microsoft.com/office/drawing/2014/main" id="{EA754C27-933A-0CE5-C2BE-00BFFCA9F1F8}"/>
              </a:ext>
            </a:extLst>
          </p:cNvPr>
          <p:cNvPicPr>
            <a:picLocks noChangeAspect="1"/>
          </p:cNvPicPr>
          <p:nvPr/>
        </p:nvPicPr>
        <p:blipFill>
          <a:blip r:embed="rId3"/>
          <a:stretch>
            <a:fillRect/>
          </a:stretch>
        </p:blipFill>
        <p:spPr>
          <a:xfrm>
            <a:off x="4502428" y="1595467"/>
            <a:ext cx="7225748" cy="3667065"/>
          </a:xfrm>
          <a:prstGeom prst="rect">
            <a:avLst/>
          </a:prstGeom>
        </p:spPr>
      </p:pic>
    </p:spTree>
    <p:extLst>
      <p:ext uri="{BB962C8B-B14F-4D97-AF65-F5344CB8AC3E}">
        <p14:creationId xmlns:p14="http://schemas.microsoft.com/office/powerpoint/2010/main" val="280004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E10650BA-D090-4A23-98E3-B48BBAEA92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4464DAC4-6832-CE15-0DB4-D7DDD553B223}"/>
              </a:ext>
            </a:extLst>
          </p:cNvPr>
          <p:cNvPicPr>
            <a:picLocks noChangeAspect="1"/>
          </p:cNvPicPr>
          <p:nvPr/>
        </p:nvPicPr>
        <p:blipFill rotWithShape="1">
          <a:blip r:embed="rId3"/>
          <a:srcRect l="37704" r="7254" b="2"/>
          <a:stretch/>
        </p:blipFill>
        <p:spPr>
          <a:xfrm>
            <a:off x="-9527" y="3725"/>
            <a:ext cx="5846165" cy="6850548"/>
          </a:xfrm>
          <a:prstGeom prst="rect">
            <a:avLst/>
          </a:prstGeom>
        </p:spPr>
      </p:pic>
      <p:grpSp>
        <p:nvGrpSpPr>
          <p:cNvPr id="52" name="Group 51">
            <a:extLst>
              <a:ext uri="{FF2B5EF4-FFF2-40B4-BE49-F238E27FC236}">
                <a16:creationId xmlns:a16="http://schemas.microsoft.com/office/drawing/2014/main" id="{FFB939B9-73CE-4644-87BB-72AEBF0011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27" y="-6558"/>
            <a:ext cx="6254832" cy="6874766"/>
            <a:chOff x="-9149" y="3725"/>
            <a:chExt cx="6254832" cy="6887203"/>
          </a:xfrm>
        </p:grpSpPr>
        <p:sp>
          <p:nvSpPr>
            <p:cNvPr id="53" name="Freeform: Shape 52">
              <a:extLst>
                <a:ext uri="{FF2B5EF4-FFF2-40B4-BE49-F238E27FC236}">
                  <a16:creationId xmlns:a16="http://schemas.microsoft.com/office/drawing/2014/main" id="{15F2A0CF-7879-4629-AC2B-4069D77A3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8645"/>
              <a:ext cx="5933139" cy="6387893"/>
            </a:xfrm>
            <a:custGeom>
              <a:avLst/>
              <a:gdLst>
                <a:gd name="connsiteX0" fmla="*/ 5852909 w 5933139"/>
                <a:gd name="connsiteY0" fmla="*/ 2469528 h 6335678"/>
                <a:gd name="connsiteX1" fmla="*/ 5830799 w 5933139"/>
                <a:gd name="connsiteY1" fmla="*/ 2394015 h 6335678"/>
                <a:gd name="connsiteX2" fmla="*/ 5805878 w 5933139"/>
                <a:gd name="connsiteY2" fmla="*/ 2319439 h 6335678"/>
                <a:gd name="connsiteX3" fmla="*/ 5778708 w 5933139"/>
                <a:gd name="connsiteY3" fmla="*/ 2245800 h 6335678"/>
                <a:gd name="connsiteX4" fmla="*/ 5652978 w 5933139"/>
                <a:gd name="connsiteY4" fmla="*/ 1959675 h 6335678"/>
                <a:gd name="connsiteX5" fmla="*/ 5327691 w 5933139"/>
                <a:gd name="connsiteY5" fmla="*/ 1432958 h 6335678"/>
                <a:gd name="connsiteX6" fmla="*/ 4921458 w 5933139"/>
                <a:gd name="connsiteY6" fmla="*/ 973322 h 6335678"/>
                <a:gd name="connsiteX7" fmla="*/ 4450018 w 5933139"/>
                <a:gd name="connsiteY7" fmla="*/ 586764 h 6335678"/>
                <a:gd name="connsiteX8" fmla="*/ 4193311 w 5933139"/>
                <a:gd name="connsiteY8" fmla="*/ 423558 h 6335678"/>
                <a:gd name="connsiteX9" fmla="*/ 3924237 w 5933139"/>
                <a:gd name="connsiteY9" fmla="*/ 281901 h 6335678"/>
                <a:gd name="connsiteX10" fmla="*/ 3352175 w 5933139"/>
                <a:gd name="connsiteY10" fmla="*/ 75786 h 6335678"/>
                <a:gd name="connsiteX11" fmla="*/ 3051997 w 5933139"/>
                <a:gd name="connsiteY11" fmla="*/ 19011 h 6335678"/>
                <a:gd name="connsiteX12" fmla="*/ 2745823 w 5933139"/>
                <a:gd name="connsiteY12" fmla="*/ 86 h 6335678"/>
                <a:gd name="connsiteX13" fmla="*/ 2141720 w 5933139"/>
                <a:gd name="connsiteY13" fmla="*/ 55550 h 6335678"/>
                <a:gd name="connsiteX14" fmla="*/ 1551295 w 5933139"/>
                <a:gd name="connsiteY14" fmla="*/ 216319 h 6335678"/>
                <a:gd name="connsiteX15" fmla="*/ 1001718 w 5933139"/>
                <a:gd name="connsiteY15" fmla="*/ 498134 h 6335678"/>
                <a:gd name="connsiteX16" fmla="*/ 754755 w 5933139"/>
                <a:gd name="connsiteY16" fmla="*/ 685886 h 6335678"/>
                <a:gd name="connsiteX17" fmla="*/ 533462 w 5933139"/>
                <a:gd name="connsiteY17" fmla="*/ 903056 h 6335678"/>
                <a:gd name="connsiteX18" fmla="*/ 0 w 5933139"/>
                <a:gd name="connsiteY18" fmla="*/ 1646568 h 6335678"/>
                <a:gd name="connsiteX19" fmla="*/ 0 w 5933139"/>
                <a:gd name="connsiteY19" fmla="*/ 4709059 h 6335678"/>
                <a:gd name="connsiteX20" fmla="*/ 120671 w 5933139"/>
                <a:gd name="connsiteY20" fmla="*/ 4907491 h 6335678"/>
                <a:gd name="connsiteX21" fmla="*/ 507979 w 5933139"/>
                <a:gd name="connsiteY21" fmla="*/ 5384178 h 6335678"/>
                <a:gd name="connsiteX22" fmla="*/ 972112 w 5933139"/>
                <a:gd name="connsiteY22" fmla="*/ 5778607 h 6335678"/>
                <a:gd name="connsiteX23" fmla="*/ 1229943 w 5933139"/>
                <a:gd name="connsiteY23" fmla="*/ 5939939 h 6335678"/>
                <a:gd name="connsiteX24" fmla="*/ 1502389 w 5933139"/>
                <a:gd name="connsiteY24" fmla="*/ 6073913 h 6335678"/>
                <a:gd name="connsiteX25" fmla="*/ 2673870 w 5933139"/>
                <a:gd name="connsiteY25" fmla="*/ 6333993 h 6335678"/>
                <a:gd name="connsiteX26" fmla="*/ 2749196 w 5933139"/>
                <a:gd name="connsiteY26" fmla="*/ 6335679 h 6335678"/>
                <a:gd name="connsiteX27" fmla="*/ 2787983 w 5933139"/>
                <a:gd name="connsiteY27" fmla="*/ 6335492 h 6335678"/>
                <a:gd name="connsiteX28" fmla="*/ 2826770 w 5933139"/>
                <a:gd name="connsiteY28" fmla="*/ 6334368 h 6335678"/>
                <a:gd name="connsiteX29" fmla="*/ 2981918 w 5933139"/>
                <a:gd name="connsiteY29" fmla="*/ 6319939 h 6335678"/>
                <a:gd name="connsiteX30" fmla="*/ 3285282 w 5933139"/>
                <a:gd name="connsiteY30" fmla="*/ 6241803 h 6335678"/>
                <a:gd name="connsiteX31" fmla="*/ 3566347 w 5933139"/>
                <a:gd name="connsiteY31" fmla="*/ 6104831 h 6335678"/>
                <a:gd name="connsiteX32" fmla="*/ 3818369 w 5933139"/>
                <a:gd name="connsiteY32" fmla="*/ 5926823 h 6335678"/>
                <a:gd name="connsiteX33" fmla="*/ 4044908 w 5933139"/>
                <a:gd name="connsiteY33" fmla="*/ 5726329 h 6335678"/>
                <a:gd name="connsiteX34" fmla="*/ 4151151 w 5933139"/>
                <a:gd name="connsiteY34" fmla="*/ 5622147 h 6335678"/>
                <a:gd name="connsiteX35" fmla="*/ 4253834 w 5933139"/>
                <a:gd name="connsiteY35" fmla="*/ 5516841 h 6335678"/>
                <a:gd name="connsiteX36" fmla="*/ 4452453 w 5933139"/>
                <a:gd name="connsiteY36" fmla="*/ 5306979 h 6335678"/>
                <a:gd name="connsiteX37" fmla="*/ 4548578 w 5933139"/>
                <a:gd name="connsiteY37" fmla="*/ 5202797 h 6335678"/>
                <a:gd name="connsiteX38" fmla="*/ 4596546 w 5933139"/>
                <a:gd name="connsiteY38" fmla="*/ 5151456 h 6335678"/>
                <a:gd name="connsiteX39" fmla="*/ 4643016 w 5933139"/>
                <a:gd name="connsiteY39" fmla="*/ 5103300 h 6335678"/>
                <a:gd name="connsiteX40" fmla="*/ 4739515 w 5933139"/>
                <a:gd name="connsiteY40" fmla="*/ 5013172 h 6335678"/>
                <a:gd name="connsiteX41" fmla="*/ 4842198 w 5933139"/>
                <a:gd name="connsiteY41" fmla="*/ 4930164 h 6335678"/>
                <a:gd name="connsiteX42" fmla="*/ 5071360 w 5933139"/>
                <a:gd name="connsiteY42" fmla="*/ 4780449 h 6335678"/>
                <a:gd name="connsiteX43" fmla="*/ 5332001 w 5933139"/>
                <a:gd name="connsiteY43" fmla="*/ 4615932 h 6335678"/>
                <a:gd name="connsiteX44" fmla="*/ 5397396 w 5933139"/>
                <a:gd name="connsiteY44" fmla="*/ 4563655 h 6335678"/>
                <a:gd name="connsiteX45" fmla="*/ 5459417 w 5933139"/>
                <a:gd name="connsiteY45" fmla="*/ 4505380 h 6335678"/>
                <a:gd name="connsiteX46" fmla="*/ 5567159 w 5933139"/>
                <a:gd name="connsiteY46" fmla="*/ 4374029 h 6335678"/>
                <a:gd name="connsiteX47" fmla="*/ 5651292 w 5933139"/>
                <a:gd name="connsiteY47" fmla="*/ 4231810 h 6335678"/>
                <a:gd name="connsiteX48" fmla="*/ 5716686 w 5933139"/>
                <a:gd name="connsiteY48" fmla="*/ 4085655 h 6335678"/>
                <a:gd name="connsiteX49" fmla="*/ 5820681 w 5933139"/>
                <a:gd name="connsiteY49" fmla="*/ 3791848 h 6335678"/>
                <a:gd name="connsiteX50" fmla="*/ 5898629 w 5933139"/>
                <a:gd name="connsiteY50" fmla="*/ 3487922 h 6335678"/>
                <a:gd name="connsiteX51" fmla="*/ 5932170 w 5933139"/>
                <a:gd name="connsiteY51" fmla="*/ 3174066 h 6335678"/>
                <a:gd name="connsiteX52" fmla="*/ 5872209 w 5933139"/>
                <a:gd name="connsiteY52" fmla="*/ 2545978 h 6335678"/>
                <a:gd name="connsiteX53" fmla="*/ 5852909 w 5933139"/>
                <a:gd name="connsiteY53" fmla="*/ 2469528 h 6335678"/>
                <a:gd name="connsiteX54" fmla="*/ 5507386 w 5933139"/>
                <a:gd name="connsiteY54" fmla="*/ 3724580 h 6335678"/>
                <a:gd name="connsiteX55" fmla="*/ 5453609 w 5933139"/>
                <a:gd name="connsiteY55" fmla="*/ 3989906 h 6335678"/>
                <a:gd name="connsiteX56" fmla="*/ 5344181 w 5933139"/>
                <a:gd name="connsiteY56" fmla="*/ 4220380 h 6335678"/>
                <a:gd name="connsiteX57" fmla="*/ 5171419 w 5933139"/>
                <a:gd name="connsiteY57" fmla="*/ 4388644 h 6335678"/>
                <a:gd name="connsiteX58" fmla="*/ 5057868 w 5933139"/>
                <a:gd name="connsiteY58" fmla="*/ 4453851 h 6335678"/>
                <a:gd name="connsiteX59" fmla="*/ 4930265 w 5933139"/>
                <a:gd name="connsiteY59" fmla="*/ 4516810 h 6335678"/>
                <a:gd name="connsiteX60" fmla="*/ 4660067 w 5933139"/>
                <a:gd name="connsiteY60" fmla="*/ 4664276 h 6335678"/>
                <a:gd name="connsiteX61" fmla="*/ 4408794 w 5933139"/>
                <a:gd name="connsiteY61" fmla="*/ 4857836 h 6335678"/>
                <a:gd name="connsiteX62" fmla="*/ 4352207 w 5933139"/>
                <a:gd name="connsiteY62" fmla="*/ 4911988 h 6335678"/>
                <a:gd name="connsiteX63" fmla="*/ 4299366 w 5933139"/>
                <a:gd name="connsiteY63" fmla="*/ 4965390 h 6335678"/>
                <a:gd name="connsiteX64" fmla="*/ 4197621 w 5933139"/>
                <a:gd name="connsiteY64" fmla="*/ 5074257 h 6335678"/>
                <a:gd name="connsiteX65" fmla="*/ 4008744 w 5933139"/>
                <a:gd name="connsiteY65" fmla="*/ 5297985 h 6335678"/>
                <a:gd name="connsiteX66" fmla="*/ 3917304 w 5933139"/>
                <a:gd name="connsiteY66" fmla="*/ 5409100 h 6335678"/>
                <a:gd name="connsiteX67" fmla="*/ 3826052 w 5933139"/>
                <a:gd name="connsiteY67" fmla="*/ 5518153 h 6335678"/>
                <a:gd name="connsiteX68" fmla="*/ 3637925 w 5933139"/>
                <a:gd name="connsiteY68" fmla="*/ 5725017 h 6335678"/>
                <a:gd name="connsiteX69" fmla="*/ 3433497 w 5933139"/>
                <a:gd name="connsiteY69" fmla="*/ 5906586 h 6335678"/>
                <a:gd name="connsiteX70" fmla="*/ 3204522 w 5933139"/>
                <a:gd name="connsiteY70" fmla="*/ 6046744 h 6335678"/>
                <a:gd name="connsiteX71" fmla="*/ 2950439 w 5933139"/>
                <a:gd name="connsiteY71" fmla="*/ 6129190 h 6335678"/>
                <a:gd name="connsiteX72" fmla="*/ 2816839 w 5933139"/>
                <a:gd name="connsiteY72" fmla="*/ 6146428 h 6335678"/>
                <a:gd name="connsiteX73" fmla="*/ 2749009 w 5933139"/>
                <a:gd name="connsiteY73" fmla="*/ 6149051 h 6335678"/>
                <a:gd name="connsiteX74" fmla="*/ 2678930 w 5933139"/>
                <a:gd name="connsiteY74" fmla="*/ 6148677 h 6335678"/>
                <a:gd name="connsiteX75" fmla="*/ 2125793 w 5933139"/>
                <a:gd name="connsiteY75" fmla="*/ 6065481 h 6335678"/>
                <a:gd name="connsiteX76" fmla="*/ 1610506 w 5933139"/>
                <a:gd name="connsiteY76" fmla="*/ 5851310 h 6335678"/>
                <a:gd name="connsiteX77" fmla="*/ 1373099 w 5933139"/>
                <a:gd name="connsiteY77" fmla="*/ 5706279 h 6335678"/>
                <a:gd name="connsiteX78" fmla="*/ 1315949 w 5933139"/>
                <a:gd name="connsiteY78" fmla="*/ 5666743 h 6335678"/>
                <a:gd name="connsiteX79" fmla="*/ 1259923 w 5933139"/>
                <a:gd name="connsiteY79" fmla="*/ 5625894 h 6335678"/>
                <a:gd name="connsiteX80" fmla="*/ 1204647 w 5933139"/>
                <a:gd name="connsiteY80" fmla="*/ 5583922 h 6335678"/>
                <a:gd name="connsiteX81" fmla="*/ 1150308 w 5933139"/>
                <a:gd name="connsiteY81" fmla="*/ 5540826 h 6335678"/>
                <a:gd name="connsiteX82" fmla="*/ 751569 w 5933139"/>
                <a:gd name="connsiteY82" fmla="*/ 5158015 h 6335678"/>
                <a:gd name="connsiteX83" fmla="*/ 663315 w 5933139"/>
                <a:gd name="connsiteY83" fmla="*/ 5052146 h 6335678"/>
                <a:gd name="connsiteX84" fmla="*/ 580869 w 5933139"/>
                <a:gd name="connsiteY84" fmla="*/ 4942718 h 6335678"/>
                <a:gd name="connsiteX85" fmla="*/ 432279 w 5933139"/>
                <a:gd name="connsiteY85" fmla="*/ 4713369 h 6335678"/>
                <a:gd name="connsiteX86" fmla="*/ 205553 w 5933139"/>
                <a:gd name="connsiteY86" fmla="*/ 4219443 h 6335678"/>
                <a:gd name="connsiteX87" fmla="*/ 79448 w 5933139"/>
                <a:gd name="connsiteY87" fmla="*/ 3693850 h 6335678"/>
                <a:gd name="connsiteX88" fmla="*/ 53590 w 5933139"/>
                <a:gd name="connsiteY88" fmla="*/ 3425339 h 6335678"/>
                <a:gd name="connsiteX89" fmla="*/ 49655 w 5933139"/>
                <a:gd name="connsiteY89" fmla="*/ 3155890 h 6335678"/>
                <a:gd name="connsiteX90" fmla="*/ 67830 w 5933139"/>
                <a:gd name="connsiteY90" fmla="*/ 2886817 h 6335678"/>
                <a:gd name="connsiteX91" fmla="*/ 108679 w 5933139"/>
                <a:gd name="connsiteY91" fmla="*/ 2619992 h 6335678"/>
                <a:gd name="connsiteX92" fmla="*/ 263077 w 5933139"/>
                <a:gd name="connsiteY92" fmla="*/ 2101520 h 6335678"/>
                <a:gd name="connsiteX93" fmla="*/ 837575 w 5933139"/>
                <a:gd name="connsiteY93" fmla="*/ 1186370 h 6335678"/>
                <a:gd name="connsiteX94" fmla="*/ 1031698 w 5933139"/>
                <a:gd name="connsiteY94" fmla="*/ 996932 h 6335678"/>
                <a:gd name="connsiteX95" fmla="*/ 1236688 w 5933139"/>
                <a:gd name="connsiteY95" fmla="*/ 819298 h 6335678"/>
                <a:gd name="connsiteX96" fmla="*/ 1687143 w 5933139"/>
                <a:gd name="connsiteY96" fmla="*/ 511438 h 6335678"/>
                <a:gd name="connsiteX97" fmla="*/ 2196246 w 5933139"/>
                <a:gd name="connsiteY97" fmla="*/ 300639 h 6335678"/>
                <a:gd name="connsiteX98" fmla="*/ 2745823 w 5933139"/>
                <a:gd name="connsiteY98" fmla="*/ 229248 h 6335678"/>
                <a:gd name="connsiteX99" fmla="*/ 3019206 w 5933139"/>
                <a:gd name="connsiteY99" fmla="*/ 252108 h 6335678"/>
                <a:gd name="connsiteX100" fmla="*/ 3288092 w 5933139"/>
                <a:gd name="connsiteY100" fmla="*/ 313006 h 6335678"/>
                <a:gd name="connsiteX101" fmla="*/ 3548172 w 5933139"/>
                <a:gd name="connsiteY101" fmla="*/ 407069 h 6335678"/>
                <a:gd name="connsiteX102" fmla="*/ 3611505 w 5933139"/>
                <a:gd name="connsiteY102" fmla="*/ 435176 h 6335678"/>
                <a:gd name="connsiteX103" fmla="*/ 3674089 w 5933139"/>
                <a:gd name="connsiteY103" fmla="*/ 464968 h 6335678"/>
                <a:gd name="connsiteX104" fmla="*/ 3735736 w 5933139"/>
                <a:gd name="connsiteY104" fmla="*/ 496823 h 6335678"/>
                <a:gd name="connsiteX105" fmla="*/ 3796634 w 5933139"/>
                <a:gd name="connsiteY105" fmla="*/ 530176 h 6335678"/>
                <a:gd name="connsiteX106" fmla="*/ 4251585 w 5933139"/>
                <a:gd name="connsiteY106" fmla="*/ 847405 h 6335678"/>
                <a:gd name="connsiteX107" fmla="*/ 4644515 w 5933139"/>
                <a:gd name="connsiteY107" fmla="*/ 1236775 h 6335678"/>
                <a:gd name="connsiteX108" fmla="*/ 4816527 w 5933139"/>
                <a:gd name="connsiteY108" fmla="*/ 1451883 h 6335678"/>
                <a:gd name="connsiteX109" fmla="*/ 4970738 w 5933139"/>
                <a:gd name="connsiteY109" fmla="*/ 1678610 h 6335678"/>
                <a:gd name="connsiteX110" fmla="*/ 5223885 w 5933139"/>
                <a:gd name="connsiteY110" fmla="*/ 2159232 h 6335678"/>
                <a:gd name="connsiteX111" fmla="*/ 5395709 w 5933139"/>
                <a:gd name="connsiteY111" fmla="*/ 2666087 h 6335678"/>
                <a:gd name="connsiteX112" fmla="*/ 5458855 w 5933139"/>
                <a:gd name="connsiteY112" fmla="*/ 2924292 h 6335678"/>
                <a:gd name="connsiteX113" fmla="*/ 5499142 w 5933139"/>
                <a:gd name="connsiteY113" fmla="*/ 3186995 h 6335678"/>
                <a:gd name="connsiteX114" fmla="*/ 5516755 w 5933139"/>
                <a:gd name="connsiteY114" fmla="*/ 3454007 h 6335678"/>
                <a:gd name="connsiteX115" fmla="*/ 5507386 w 5933139"/>
                <a:gd name="connsiteY115" fmla="*/ 3724580 h 6335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5933139" h="6335678">
                  <a:moveTo>
                    <a:pt x="5852909" y="2469528"/>
                  </a:moveTo>
                  <a:lnTo>
                    <a:pt x="5830799" y="2394015"/>
                  </a:lnTo>
                  <a:lnTo>
                    <a:pt x="5805878" y="2319439"/>
                  </a:lnTo>
                  <a:cubicBezTo>
                    <a:pt x="5797446" y="2294705"/>
                    <a:pt x="5787890" y="2270346"/>
                    <a:pt x="5778708" y="2245800"/>
                  </a:cubicBezTo>
                  <a:cubicBezTo>
                    <a:pt x="5740858" y="2148364"/>
                    <a:pt x="5699073" y="2052614"/>
                    <a:pt x="5652978" y="1959675"/>
                  </a:cubicBezTo>
                  <a:cubicBezTo>
                    <a:pt x="5559664" y="1773985"/>
                    <a:pt x="5450986" y="1597663"/>
                    <a:pt x="5327691" y="1432958"/>
                  </a:cubicBezTo>
                  <a:cubicBezTo>
                    <a:pt x="5204960" y="1268067"/>
                    <a:pt x="5068362" y="1114980"/>
                    <a:pt x="4921458" y="973322"/>
                  </a:cubicBezTo>
                  <a:cubicBezTo>
                    <a:pt x="4774742" y="831665"/>
                    <a:pt x="4616408" y="703125"/>
                    <a:pt x="4450018" y="586764"/>
                  </a:cubicBezTo>
                  <a:cubicBezTo>
                    <a:pt x="4366822" y="528489"/>
                    <a:pt x="4281003" y="474337"/>
                    <a:pt x="4193311" y="423558"/>
                  </a:cubicBezTo>
                  <a:cubicBezTo>
                    <a:pt x="4105806" y="372404"/>
                    <a:pt x="4015865" y="325560"/>
                    <a:pt x="3924237" y="281901"/>
                  </a:cubicBezTo>
                  <a:cubicBezTo>
                    <a:pt x="3740983" y="195333"/>
                    <a:pt x="3549483" y="125067"/>
                    <a:pt x="3352175" y="75786"/>
                  </a:cubicBezTo>
                  <a:cubicBezTo>
                    <a:pt x="3253428" y="51240"/>
                    <a:pt x="3153368" y="31565"/>
                    <a:pt x="3051997" y="19011"/>
                  </a:cubicBezTo>
                  <a:cubicBezTo>
                    <a:pt x="2950814" y="5895"/>
                    <a:pt x="2848506" y="-851"/>
                    <a:pt x="2745823" y="86"/>
                  </a:cubicBezTo>
                  <a:cubicBezTo>
                    <a:pt x="2543643" y="1585"/>
                    <a:pt x="2341838" y="20135"/>
                    <a:pt x="2141720" y="55550"/>
                  </a:cubicBezTo>
                  <a:cubicBezTo>
                    <a:pt x="1941976" y="91339"/>
                    <a:pt x="1743356" y="143055"/>
                    <a:pt x="1551295" y="216319"/>
                  </a:cubicBezTo>
                  <a:cubicBezTo>
                    <a:pt x="1359233" y="289396"/>
                    <a:pt x="1173917" y="383459"/>
                    <a:pt x="1001718" y="498134"/>
                  </a:cubicBezTo>
                  <a:cubicBezTo>
                    <a:pt x="915712" y="555659"/>
                    <a:pt x="832141" y="617119"/>
                    <a:pt x="754755" y="685886"/>
                  </a:cubicBezTo>
                  <a:cubicBezTo>
                    <a:pt x="677555" y="754841"/>
                    <a:pt x="604666" y="828293"/>
                    <a:pt x="533462" y="903056"/>
                  </a:cubicBezTo>
                  <a:cubicBezTo>
                    <a:pt x="323413" y="1125660"/>
                    <a:pt x="143906" y="1376370"/>
                    <a:pt x="0" y="1646568"/>
                  </a:cubicBezTo>
                  <a:lnTo>
                    <a:pt x="0" y="4709059"/>
                  </a:lnTo>
                  <a:cubicBezTo>
                    <a:pt x="37850" y="4776702"/>
                    <a:pt x="78136" y="4843033"/>
                    <a:pt x="120671" y="4907491"/>
                  </a:cubicBezTo>
                  <a:cubicBezTo>
                    <a:pt x="234034" y="5078941"/>
                    <a:pt x="365198" y="5239336"/>
                    <a:pt x="507979" y="5384178"/>
                  </a:cubicBezTo>
                  <a:cubicBezTo>
                    <a:pt x="650948" y="5529395"/>
                    <a:pt x="805909" y="5662059"/>
                    <a:pt x="972112" y="5778607"/>
                  </a:cubicBezTo>
                  <a:cubicBezTo>
                    <a:pt x="1055308" y="5836881"/>
                    <a:pt x="1141314" y="5890846"/>
                    <a:pt x="1229943" y="5939939"/>
                  </a:cubicBezTo>
                  <a:cubicBezTo>
                    <a:pt x="1318385" y="5989406"/>
                    <a:pt x="1409450" y="6033815"/>
                    <a:pt x="1502389" y="6073913"/>
                  </a:cubicBezTo>
                  <a:cubicBezTo>
                    <a:pt x="1874145" y="6233559"/>
                    <a:pt x="2272884" y="6320689"/>
                    <a:pt x="2673870" y="6333993"/>
                  </a:cubicBezTo>
                  <a:lnTo>
                    <a:pt x="2749196" y="6335679"/>
                  </a:lnTo>
                  <a:lnTo>
                    <a:pt x="2787983" y="6335492"/>
                  </a:lnTo>
                  <a:lnTo>
                    <a:pt x="2826770" y="6334368"/>
                  </a:lnTo>
                  <a:cubicBezTo>
                    <a:pt x="2878486" y="6332494"/>
                    <a:pt x="2930390" y="6327247"/>
                    <a:pt x="2981918" y="6319939"/>
                  </a:cubicBezTo>
                  <a:cubicBezTo>
                    <a:pt x="3085163" y="6304949"/>
                    <a:pt x="3187096" y="6278529"/>
                    <a:pt x="3285282" y="6241803"/>
                  </a:cubicBezTo>
                  <a:cubicBezTo>
                    <a:pt x="3383467" y="6205265"/>
                    <a:pt x="3477530" y="6158608"/>
                    <a:pt x="3566347" y="6104831"/>
                  </a:cubicBezTo>
                  <a:cubicBezTo>
                    <a:pt x="3655164" y="6051053"/>
                    <a:pt x="3739109" y="5990905"/>
                    <a:pt x="3818369" y="5926823"/>
                  </a:cubicBezTo>
                  <a:cubicBezTo>
                    <a:pt x="3897630" y="5862739"/>
                    <a:pt x="3973143" y="5795471"/>
                    <a:pt x="4044908" y="5726329"/>
                  </a:cubicBezTo>
                  <a:cubicBezTo>
                    <a:pt x="4080884" y="5691852"/>
                    <a:pt x="4116299" y="5656999"/>
                    <a:pt x="4151151" y="5622147"/>
                  </a:cubicBezTo>
                  <a:cubicBezTo>
                    <a:pt x="4185816" y="5586920"/>
                    <a:pt x="4220106" y="5552068"/>
                    <a:pt x="4253834" y="5516841"/>
                  </a:cubicBezTo>
                  <a:cubicBezTo>
                    <a:pt x="4321289" y="5446388"/>
                    <a:pt x="4387808" y="5376871"/>
                    <a:pt x="4452453" y="5306979"/>
                  </a:cubicBezTo>
                  <a:lnTo>
                    <a:pt x="4548578" y="5202797"/>
                  </a:lnTo>
                  <a:lnTo>
                    <a:pt x="4596546" y="5151456"/>
                  </a:lnTo>
                  <a:cubicBezTo>
                    <a:pt x="4612661" y="5134592"/>
                    <a:pt x="4627276" y="5119040"/>
                    <a:pt x="4643016" y="5103300"/>
                  </a:cubicBezTo>
                  <a:cubicBezTo>
                    <a:pt x="4674308" y="5072196"/>
                    <a:pt x="4706162" y="5041841"/>
                    <a:pt x="4739515" y="5013172"/>
                  </a:cubicBezTo>
                  <a:cubicBezTo>
                    <a:pt x="4772493" y="4984128"/>
                    <a:pt x="4806596" y="4956397"/>
                    <a:pt x="4842198" y="4930164"/>
                  </a:cubicBezTo>
                  <a:cubicBezTo>
                    <a:pt x="4913026" y="4876949"/>
                    <a:pt x="4988914" y="4828980"/>
                    <a:pt x="5071360" y="4780449"/>
                  </a:cubicBezTo>
                  <a:cubicBezTo>
                    <a:pt x="5153243" y="4731544"/>
                    <a:pt x="5243372" y="4682076"/>
                    <a:pt x="5332001" y="4615932"/>
                  </a:cubicBezTo>
                  <a:cubicBezTo>
                    <a:pt x="5354111" y="4599443"/>
                    <a:pt x="5376035" y="4582205"/>
                    <a:pt x="5397396" y="4563655"/>
                  </a:cubicBezTo>
                  <a:cubicBezTo>
                    <a:pt x="5418757" y="4545104"/>
                    <a:pt x="5439368" y="4525617"/>
                    <a:pt x="5459417" y="4505380"/>
                  </a:cubicBezTo>
                  <a:cubicBezTo>
                    <a:pt x="5499329" y="4464719"/>
                    <a:pt x="5535493" y="4420311"/>
                    <a:pt x="5567159" y="4374029"/>
                  </a:cubicBezTo>
                  <a:cubicBezTo>
                    <a:pt x="5599388" y="4328121"/>
                    <a:pt x="5626558" y="4279965"/>
                    <a:pt x="5651292" y="4231810"/>
                  </a:cubicBezTo>
                  <a:cubicBezTo>
                    <a:pt x="5675651" y="4183466"/>
                    <a:pt x="5697012" y="4134561"/>
                    <a:pt x="5716686" y="4085655"/>
                  </a:cubicBezTo>
                  <a:cubicBezTo>
                    <a:pt x="5756223" y="3987845"/>
                    <a:pt x="5789576" y="3891158"/>
                    <a:pt x="5820681" y="3791848"/>
                  </a:cubicBezTo>
                  <a:cubicBezTo>
                    <a:pt x="5851972" y="3692726"/>
                    <a:pt x="5878955" y="3591167"/>
                    <a:pt x="5898629" y="3487922"/>
                  </a:cubicBezTo>
                  <a:cubicBezTo>
                    <a:pt x="5918116" y="3384490"/>
                    <a:pt x="5929172" y="3279372"/>
                    <a:pt x="5932170" y="3174066"/>
                  </a:cubicBezTo>
                  <a:cubicBezTo>
                    <a:pt x="5937604" y="2963454"/>
                    <a:pt x="5920552" y="2750968"/>
                    <a:pt x="5872209" y="2545978"/>
                  </a:cubicBezTo>
                  <a:cubicBezTo>
                    <a:pt x="5865838" y="2520307"/>
                    <a:pt x="5860029" y="2494637"/>
                    <a:pt x="5852909" y="2469528"/>
                  </a:cubicBezTo>
                  <a:close/>
                  <a:moveTo>
                    <a:pt x="5507386" y="3724580"/>
                  </a:moveTo>
                  <a:cubicBezTo>
                    <a:pt x="5497830" y="3814521"/>
                    <a:pt x="5480591" y="3905586"/>
                    <a:pt x="5453609" y="3989906"/>
                  </a:cubicBezTo>
                  <a:cubicBezTo>
                    <a:pt x="5426439" y="4074413"/>
                    <a:pt x="5390088" y="4152924"/>
                    <a:pt x="5344181" y="4220380"/>
                  </a:cubicBezTo>
                  <a:cubicBezTo>
                    <a:pt x="5297898" y="4287835"/>
                    <a:pt x="5241311" y="4342549"/>
                    <a:pt x="5171419" y="4388644"/>
                  </a:cubicBezTo>
                  <a:cubicBezTo>
                    <a:pt x="5136755" y="4411879"/>
                    <a:pt x="5098342" y="4433052"/>
                    <a:pt x="5057868" y="4453851"/>
                  </a:cubicBezTo>
                  <a:cubicBezTo>
                    <a:pt x="5017395" y="4474837"/>
                    <a:pt x="4974298" y="4495449"/>
                    <a:pt x="4930265" y="4516810"/>
                  </a:cubicBezTo>
                  <a:cubicBezTo>
                    <a:pt x="4841823" y="4559719"/>
                    <a:pt x="4748696" y="4607126"/>
                    <a:pt x="4660067" y="4664276"/>
                  </a:cubicBezTo>
                  <a:cubicBezTo>
                    <a:pt x="4571251" y="4721238"/>
                    <a:pt x="4486181" y="4786071"/>
                    <a:pt x="4408794" y="4857836"/>
                  </a:cubicBezTo>
                  <a:cubicBezTo>
                    <a:pt x="4389682" y="4875637"/>
                    <a:pt x="4370008" y="4894375"/>
                    <a:pt x="4352207" y="4911988"/>
                  </a:cubicBezTo>
                  <a:lnTo>
                    <a:pt x="4299366" y="4965390"/>
                  </a:lnTo>
                  <a:cubicBezTo>
                    <a:pt x="4264514" y="5001179"/>
                    <a:pt x="4230599" y="5037531"/>
                    <a:pt x="4197621" y="5074257"/>
                  </a:cubicBezTo>
                  <a:cubicBezTo>
                    <a:pt x="4131664" y="5147896"/>
                    <a:pt x="4070204" y="5223784"/>
                    <a:pt x="4008744" y="5297985"/>
                  </a:cubicBezTo>
                  <a:lnTo>
                    <a:pt x="3917304" y="5409100"/>
                  </a:lnTo>
                  <a:cubicBezTo>
                    <a:pt x="3886949" y="5446013"/>
                    <a:pt x="3856782" y="5482364"/>
                    <a:pt x="3826052" y="5518153"/>
                  </a:cubicBezTo>
                  <a:cubicBezTo>
                    <a:pt x="3764592" y="5589544"/>
                    <a:pt x="3702758" y="5659435"/>
                    <a:pt x="3637925" y="5725017"/>
                  </a:cubicBezTo>
                  <a:cubicBezTo>
                    <a:pt x="3573093" y="5790412"/>
                    <a:pt x="3505637" y="5852059"/>
                    <a:pt x="3433497" y="5906586"/>
                  </a:cubicBezTo>
                  <a:cubicBezTo>
                    <a:pt x="3361544" y="5961112"/>
                    <a:pt x="3285469" y="6009268"/>
                    <a:pt x="3204522" y="6046744"/>
                  </a:cubicBezTo>
                  <a:cubicBezTo>
                    <a:pt x="3123763" y="6084594"/>
                    <a:pt x="3038506" y="6112513"/>
                    <a:pt x="2950439" y="6129190"/>
                  </a:cubicBezTo>
                  <a:cubicBezTo>
                    <a:pt x="2906405" y="6137809"/>
                    <a:pt x="2861810" y="6143055"/>
                    <a:pt x="2816839" y="6146428"/>
                  </a:cubicBezTo>
                  <a:cubicBezTo>
                    <a:pt x="2794354" y="6147927"/>
                    <a:pt x="2771681" y="6148677"/>
                    <a:pt x="2749009" y="6149051"/>
                  </a:cubicBezTo>
                  <a:lnTo>
                    <a:pt x="2678930" y="6148677"/>
                  </a:lnTo>
                  <a:cubicBezTo>
                    <a:pt x="2491927" y="6144367"/>
                    <a:pt x="2305675" y="6116260"/>
                    <a:pt x="2125793" y="6065481"/>
                  </a:cubicBezTo>
                  <a:cubicBezTo>
                    <a:pt x="1945911" y="6014515"/>
                    <a:pt x="1773524" y="5940501"/>
                    <a:pt x="1610506" y="5851310"/>
                  </a:cubicBezTo>
                  <a:cubicBezTo>
                    <a:pt x="1528997" y="5806714"/>
                    <a:pt x="1449924" y="5757808"/>
                    <a:pt x="1373099" y="5706279"/>
                  </a:cubicBezTo>
                  <a:lnTo>
                    <a:pt x="1315949" y="5666743"/>
                  </a:lnTo>
                  <a:lnTo>
                    <a:pt x="1259923" y="5625894"/>
                  </a:lnTo>
                  <a:lnTo>
                    <a:pt x="1204647" y="5583922"/>
                  </a:lnTo>
                  <a:cubicBezTo>
                    <a:pt x="1186284" y="5569869"/>
                    <a:pt x="1168483" y="5555066"/>
                    <a:pt x="1150308" y="5540826"/>
                  </a:cubicBezTo>
                  <a:cubicBezTo>
                    <a:pt x="1006402" y="5424839"/>
                    <a:pt x="872615" y="5296860"/>
                    <a:pt x="751569" y="5158015"/>
                  </a:cubicBezTo>
                  <a:cubicBezTo>
                    <a:pt x="721214" y="5123350"/>
                    <a:pt x="691983" y="5087935"/>
                    <a:pt x="663315" y="5052146"/>
                  </a:cubicBezTo>
                  <a:cubicBezTo>
                    <a:pt x="635021" y="5016170"/>
                    <a:pt x="607289" y="4980006"/>
                    <a:pt x="580869" y="4942718"/>
                  </a:cubicBezTo>
                  <a:cubicBezTo>
                    <a:pt x="527654" y="4868517"/>
                    <a:pt x="478186" y="4791880"/>
                    <a:pt x="432279" y="4713369"/>
                  </a:cubicBezTo>
                  <a:cubicBezTo>
                    <a:pt x="340651" y="4556159"/>
                    <a:pt x="264764" y="4390330"/>
                    <a:pt x="205553" y="4219443"/>
                  </a:cubicBezTo>
                  <a:cubicBezTo>
                    <a:pt x="146154" y="4048555"/>
                    <a:pt x="104369" y="3872045"/>
                    <a:pt x="79448" y="3693850"/>
                  </a:cubicBezTo>
                  <a:cubicBezTo>
                    <a:pt x="67268" y="3604659"/>
                    <a:pt x="58087" y="3515092"/>
                    <a:pt x="53590" y="3425339"/>
                  </a:cubicBezTo>
                  <a:cubicBezTo>
                    <a:pt x="47969" y="3335585"/>
                    <a:pt x="47406" y="3245644"/>
                    <a:pt x="49655" y="3155890"/>
                  </a:cubicBezTo>
                  <a:cubicBezTo>
                    <a:pt x="52278" y="3066137"/>
                    <a:pt x="58274" y="2976383"/>
                    <a:pt x="67830" y="2886817"/>
                  </a:cubicBezTo>
                  <a:cubicBezTo>
                    <a:pt x="77761" y="2797438"/>
                    <a:pt x="91253" y="2708246"/>
                    <a:pt x="108679" y="2619992"/>
                  </a:cubicBezTo>
                  <a:cubicBezTo>
                    <a:pt x="143906" y="2443108"/>
                    <a:pt x="195809" y="2269409"/>
                    <a:pt x="263077" y="2101520"/>
                  </a:cubicBezTo>
                  <a:cubicBezTo>
                    <a:pt x="397614" y="1765740"/>
                    <a:pt x="593048" y="1453382"/>
                    <a:pt x="837575" y="1186370"/>
                  </a:cubicBezTo>
                  <a:cubicBezTo>
                    <a:pt x="898473" y="1119289"/>
                    <a:pt x="964242" y="1056893"/>
                    <a:pt x="1031698" y="996932"/>
                  </a:cubicBezTo>
                  <a:cubicBezTo>
                    <a:pt x="1099154" y="936784"/>
                    <a:pt x="1166235" y="876261"/>
                    <a:pt x="1236688" y="819298"/>
                  </a:cubicBezTo>
                  <a:cubicBezTo>
                    <a:pt x="1377221" y="704999"/>
                    <a:pt x="1526935" y="600442"/>
                    <a:pt x="1687143" y="511438"/>
                  </a:cubicBezTo>
                  <a:cubicBezTo>
                    <a:pt x="1847163" y="422621"/>
                    <a:pt x="2017676" y="348795"/>
                    <a:pt x="2196246" y="300639"/>
                  </a:cubicBezTo>
                  <a:cubicBezTo>
                    <a:pt x="2374629" y="251921"/>
                    <a:pt x="2560320" y="227749"/>
                    <a:pt x="2745823" y="229248"/>
                  </a:cubicBezTo>
                  <a:cubicBezTo>
                    <a:pt x="2837076" y="230372"/>
                    <a:pt x="2928516" y="238055"/>
                    <a:pt x="3019206" y="252108"/>
                  </a:cubicBezTo>
                  <a:cubicBezTo>
                    <a:pt x="3109710" y="266724"/>
                    <a:pt x="3199650" y="286773"/>
                    <a:pt x="3288092" y="313006"/>
                  </a:cubicBezTo>
                  <a:cubicBezTo>
                    <a:pt x="3376347" y="339426"/>
                    <a:pt x="3463477" y="370343"/>
                    <a:pt x="3548172" y="407069"/>
                  </a:cubicBezTo>
                  <a:cubicBezTo>
                    <a:pt x="3569345" y="416438"/>
                    <a:pt x="3590519" y="425432"/>
                    <a:pt x="3611505" y="435176"/>
                  </a:cubicBezTo>
                  <a:lnTo>
                    <a:pt x="3674089" y="464968"/>
                  </a:lnTo>
                  <a:lnTo>
                    <a:pt x="3735736" y="496823"/>
                  </a:lnTo>
                  <a:cubicBezTo>
                    <a:pt x="3756160" y="507690"/>
                    <a:pt x="3776397" y="519120"/>
                    <a:pt x="3796634" y="530176"/>
                  </a:cubicBezTo>
                  <a:cubicBezTo>
                    <a:pt x="3957965" y="621054"/>
                    <a:pt x="4110303" y="728046"/>
                    <a:pt x="4251585" y="847405"/>
                  </a:cubicBezTo>
                  <a:cubicBezTo>
                    <a:pt x="4393242" y="966390"/>
                    <a:pt x="4524781" y="1096991"/>
                    <a:pt x="4644515" y="1236775"/>
                  </a:cubicBezTo>
                  <a:cubicBezTo>
                    <a:pt x="4704663" y="1306479"/>
                    <a:pt x="4762375" y="1378057"/>
                    <a:pt x="4816527" y="1451883"/>
                  </a:cubicBezTo>
                  <a:cubicBezTo>
                    <a:pt x="4870679" y="1525897"/>
                    <a:pt x="4922020" y="1601598"/>
                    <a:pt x="4970738" y="1678610"/>
                  </a:cubicBezTo>
                  <a:cubicBezTo>
                    <a:pt x="5067799" y="1833008"/>
                    <a:pt x="5152494" y="1993965"/>
                    <a:pt x="5223885" y="2159232"/>
                  </a:cubicBezTo>
                  <a:cubicBezTo>
                    <a:pt x="5295275" y="2324686"/>
                    <a:pt x="5349615" y="2495199"/>
                    <a:pt x="5395709" y="2666087"/>
                  </a:cubicBezTo>
                  <a:cubicBezTo>
                    <a:pt x="5418757" y="2751718"/>
                    <a:pt x="5440680" y="2837537"/>
                    <a:pt x="5458855" y="2924292"/>
                  </a:cubicBezTo>
                  <a:cubicBezTo>
                    <a:pt x="5477406" y="3011048"/>
                    <a:pt x="5490522" y="3098740"/>
                    <a:pt x="5499142" y="3186995"/>
                  </a:cubicBezTo>
                  <a:cubicBezTo>
                    <a:pt x="5507761" y="3275250"/>
                    <a:pt x="5513944" y="3364254"/>
                    <a:pt x="5516755" y="3454007"/>
                  </a:cubicBezTo>
                  <a:cubicBezTo>
                    <a:pt x="5518629" y="3543761"/>
                    <a:pt x="5516755" y="3634264"/>
                    <a:pt x="5507386" y="3724580"/>
                  </a:cubicBezTo>
                  <a:close/>
                </a:path>
              </a:pathLst>
            </a:custGeom>
            <a:solidFill>
              <a:schemeClr val="bg1">
                <a:alpha val="30000"/>
              </a:schemeClr>
            </a:solidFill>
            <a:ln w="18736"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7E50BFD-51AC-4ACE-820C-A285E66723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41478"/>
              <a:ext cx="5953893" cy="6434152"/>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317011 w 5953893"/>
                <a:gd name="connsiteY8" fmla="*/ 3797009 h 6434152"/>
                <a:gd name="connsiteX9" fmla="*/ 5176478 w 5953893"/>
                <a:gd name="connsiteY9" fmla="*/ 4100747 h 6434152"/>
                <a:gd name="connsiteX10" fmla="*/ 4942257 w 5953893"/>
                <a:gd name="connsiteY10" fmla="*/ 4250274 h 6434152"/>
                <a:gd name="connsiteX11" fmla="*/ 4216171 w 5953893"/>
                <a:gd name="connsiteY11" fmla="*/ 4773243 h 6434152"/>
                <a:gd name="connsiteX12" fmla="*/ 3905125 w 5953893"/>
                <a:gd name="connsiteY12" fmla="*/ 5105837 h 6434152"/>
                <a:gd name="connsiteX13" fmla="*/ 3308329 w 5953893"/>
                <a:gd name="connsiteY13" fmla="*/ 5682022 h 6434152"/>
                <a:gd name="connsiteX14" fmla="*/ 2739452 w 5953893"/>
                <a:gd name="connsiteY14" fmla="*/ 5870898 h 6434152"/>
                <a:gd name="connsiteX15" fmla="*/ 1647419 w 5953893"/>
                <a:gd name="connsiteY15" fmla="*/ 5625809 h 6434152"/>
                <a:gd name="connsiteX16" fmla="*/ 781175 w 5953893"/>
                <a:gd name="connsiteY16" fmla="*/ 4960620 h 6434152"/>
                <a:gd name="connsiteX17" fmla="*/ 312545 w 5953893"/>
                <a:gd name="connsiteY17" fmla="*/ 4165205 h 6434152"/>
                <a:gd name="connsiteX18" fmla="*/ 142032 w 5953893"/>
                <a:gd name="connsiteY18" fmla="*/ 3217451 h 6434152"/>
                <a:gd name="connsiteX19" fmla="*/ 347210 w 5953893"/>
                <a:gd name="connsiteY19" fmla="*/ 2181444 h 6434152"/>
                <a:gd name="connsiteX20" fmla="*/ 906155 w 5953893"/>
                <a:gd name="connsiteY20" fmla="*/ 1337497 h 6434152"/>
                <a:gd name="connsiteX21" fmla="*/ 2739265 w 5953893"/>
                <a:gd name="connsiteY21" fmla="*/ 563818 h 6434152"/>
                <a:gd name="connsiteX22" fmla="*/ 3849849 w 5953893"/>
                <a:gd name="connsiteY22" fmla="*/ 881796 h 6434152"/>
                <a:gd name="connsiteX23" fmla="*/ 4834515 w 5953893"/>
                <a:gd name="connsiteY23" fmla="*/ 1742419 h 6434152"/>
                <a:gd name="connsiteX24" fmla="*/ 5325256 w 5953893"/>
                <a:gd name="connsiteY24" fmla="*/ 2742076 h 6434152"/>
                <a:gd name="connsiteX25" fmla="*/ 5317011 w 5953893"/>
                <a:gd name="connsiteY25" fmla="*/ 3797009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317011" y="3797009"/>
                  </a:moveTo>
                  <a:cubicBezTo>
                    <a:pt x="5275976" y="3943538"/>
                    <a:pt x="5228756" y="4045658"/>
                    <a:pt x="5176478" y="4100747"/>
                  </a:cubicBezTo>
                  <a:cubicBezTo>
                    <a:pt x="5131883" y="4147591"/>
                    <a:pt x="5061991" y="4186004"/>
                    <a:pt x="4942257" y="4250274"/>
                  </a:cubicBezTo>
                  <a:cubicBezTo>
                    <a:pt x="4753381" y="4351458"/>
                    <a:pt x="4494613" y="4489929"/>
                    <a:pt x="4216171" y="4773243"/>
                  </a:cubicBezTo>
                  <a:cubicBezTo>
                    <a:pt x="4106555" y="4884733"/>
                    <a:pt x="4004247" y="4997159"/>
                    <a:pt x="3905125" y="5105837"/>
                  </a:cubicBezTo>
                  <a:cubicBezTo>
                    <a:pt x="3701071" y="5329753"/>
                    <a:pt x="3508260" y="5541302"/>
                    <a:pt x="3308329" y="5682022"/>
                  </a:cubicBezTo>
                  <a:cubicBezTo>
                    <a:pt x="3122826" y="5812624"/>
                    <a:pt x="2947441" y="5870898"/>
                    <a:pt x="2739452" y="5870898"/>
                  </a:cubicBezTo>
                  <a:cubicBezTo>
                    <a:pt x="2357765" y="5870898"/>
                    <a:pt x="1990319" y="5788452"/>
                    <a:pt x="1647419" y="5625809"/>
                  </a:cubicBezTo>
                  <a:cubicBezTo>
                    <a:pt x="1319509" y="5470286"/>
                    <a:pt x="1019893" y="5240187"/>
                    <a:pt x="781175" y="4960620"/>
                  </a:cubicBezTo>
                  <a:cubicBezTo>
                    <a:pt x="579370" y="4724151"/>
                    <a:pt x="421598" y="4456576"/>
                    <a:pt x="312545" y="4165205"/>
                  </a:cubicBezTo>
                  <a:cubicBezTo>
                    <a:pt x="199369" y="3863153"/>
                    <a:pt x="142032" y="3544237"/>
                    <a:pt x="142032" y="3217451"/>
                  </a:cubicBezTo>
                  <a:cubicBezTo>
                    <a:pt x="142032" y="2857688"/>
                    <a:pt x="211174" y="2509166"/>
                    <a:pt x="347210" y="2181444"/>
                  </a:cubicBezTo>
                  <a:cubicBezTo>
                    <a:pt x="478561" y="1865339"/>
                    <a:pt x="666688" y="1581275"/>
                    <a:pt x="906155" y="1337497"/>
                  </a:cubicBezTo>
                  <a:cubicBezTo>
                    <a:pt x="1396334" y="838512"/>
                    <a:pt x="2047469" y="563818"/>
                    <a:pt x="2739265" y="563818"/>
                  </a:cubicBezTo>
                  <a:cubicBezTo>
                    <a:pt x="3094157" y="563818"/>
                    <a:pt x="3478280" y="673808"/>
                    <a:pt x="3849849" y="881796"/>
                  </a:cubicBezTo>
                  <a:cubicBezTo>
                    <a:pt x="4226851" y="1092783"/>
                    <a:pt x="4567316" y="1390338"/>
                    <a:pt x="4834515" y="1742419"/>
                  </a:cubicBezTo>
                  <a:cubicBezTo>
                    <a:pt x="5070798" y="2053653"/>
                    <a:pt x="5240374" y="2399363"/>
                    <a:pt x="5325256" y="2742076"/>
                  </a:cubicBezTo>
                  <a:cubicBezTo>
                    <a:pt x="5414634" y="3102964"/>
                    <a:pt x="5411824" y="3458044"/>
                    <a:pt x="5317011" y="3797009"/>
                  </a:cubicBezTo>
                  <a:close/>
                </a:path>
              </a:pathLst>
            </a:custGeom>
            <a:solidFill>
              <a:schemeClr val="bg1">
                <a:alpha val="30000"/>
              </a:schemeClr>
            </a:solidFill>
            <a:ln w="18736"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A0394888-C50F-41C1-92D4-0E2B4315A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31462"/>
              <a:ext cx="5953893" cy="6444167"/>
            </a:xfrm>
            <a:custGeom>
              <a:avLst/>
              <a:gdLst>
                <a:gd name="connsiteX0" fmla="*/ 2739452 w 5953893"/>
                <a:gd name="connsiteY0" fmla="*/ 0 h 6434152"/>
                <a:gd name="connsiteX1" fmla="*/ 0 w 5953893"/>
                <a:gd name="connsiteY1" fmla="*/ 1610693 h 6434152"/>
                <a:gd name="connsiteX2" fmla="*/ 0 w 5953893"/>
                <a:gd name="connsiteY2" fmla="*/ 4823273 h 6434152"/>
                <a:gd name="connsiteX3" fmla="*/ 352456 w 5953893"/>
                <a:gd name="connsiteY3" fmla="*/ 5326193 h 6434152"/>
                <a:gd name="connsiteX4" fmla="*/ 2739452 w 5953893"/>
                <a:gd name="connsiteY4" fmla="*/ 6434153 h 6434152"/>
                <a:gd name="connsiteX5" fmla="*/ 4618282 w 5953893"/>
                <a:gd name="connsiteY5" fmla="*/ 5167859 h 6434152"/>
                <a:gd name="connsiteX6" fmla="*/ 5860029 w 5953893"/>
                <a:gd name="connsiteY6" fmla="*/ 3948409 h 6434152"/>
                <a:gd name="connsiteX7" fmla="*/ 2739452 w 5953893"/>
                <a:gd name="connsiteY7" fmla="*/ 0 h 6434152"/>
                <a:gd name="connsiteX8" fmla="*/ 5208520 w 5953893"/>
                <a:gd name="connsiteY8" fmla="*/ 3766654 h 6434152"/>
                <a:gd name="connsiteX9" fmla="*/ 5094782 w 5953893"/>
                <a:gd name="connsiteY9" fmla="*/ 4022985 h 6434152"/>
                <a:gd name="connsiteX10" fmla="*/ 4888855 w 5953893"/>
                <a:gd name="connsiteY10" fmla="*/ 4150777 h 6434152"/>
                <a:gd name="connsiteX11" fmla="*/ 4135411 w 5953893"/>
                <a:gd name="connsiteY11" fmla="*/ 4694170 h 6434152"/>
                <a:gd name="connsiteX12" fmla="*/ 3821555 w 5953893"/>
                <a:gd name="connsiteY12" fmla="*/ 5029762 h 6434152"/>
                <a:gd name="connsiteX13" fmla="*/ 2739265 w 5953893"/>
                <a:gd name="connsiteY13" fmla="*/ 5758097 h 6434152"/>
                <a:gd name="connsiteX14" fmla="*/ 1695575 w 5953893"/>
                <a:gd name="connsiteY14" fmla="*/ 5523876 h 6434152"/>
                <a:gd name="connsiteX15" fmla="*/ 866619 w 5953893"/>
                <a:gd name="connsiteY15" fmla="*/ 4887356 h 6434152"/>
                <a:gd name="connsiteX16" fmla="*/ 417851 w 5953893"/>
                <a:gd name="connsiteY16" fmla="*/ 4125481 h 6434152"/>
                <a:gd name="connsiteX17" fmla="*/ 254645 w 5953893"/>
                <a:gd name="connsiteY17" fmla="*/ 3217264 h 6434152"/>
                <a:gd name="connsiteX18" fmla="*/ 451204 w 5953893"/>
                <a:gd name="connsiteY18" fmla="*/ 2224540 h 6434152"/>
                <a:gd name="connsiteX19" fmla="*/ 986540 w 5953893"/>
                <a:gd name="connsiteY19" fmla="*/ 1416383 h 6434152"/>
                <a:gd name="connsiteX20" fmla="*/ 2739452 w 5953893"/>
                <a:gd name="connsiteY20" fmla="*/ 676244 h 6434152"/>
                <a:gd name="connsiteX21" fmla="*/ 3794947 w 5953893"/>
                <a:gd name="connsiteY21" fmla="*/ 979795 h 6434152"/>
                <a:gd name="connsiteX22" fmla="*/ 4744762 w 5953893"/>
                <a:gd name="connsiteY22" fmla="*/ 1810250 h 6434152"/>
                <a:gd name="connsiteX23" fmla="*/ 5215827 w 5953893"/>
                <a:gd name="connsiteY23" fmla="*/ 2768871 h 6434152"/>
                <a:gd name="connsiteX24" fmla="*/ 5208520 w 5953893"/>
                <a:gd name="connsiteY24" fmla="*/ 3766654 h 643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53893" h="6434152">
                  <a:moveTo>
                    <a:pt x="2739452" y="0"/>
                  </a:moveTo>
                  <a:cubicBezTo>
                    <a:pt x="1568346" y="0"/>
                    <a:pt x="546204" y="647950"/>
                    <a:pt x="0" y="1610693"/>
                  </a:cubicBezTo>
                  <a:lnTo>
                    <a:pt x="0" y="4823273"/>
                  </a:lnTo>
                  <a:cubicBezTo>
                    <a:pt x="101746" y="5002593"/>
                    <a:pt x="219793" y="5171045"/>
                    <a:pt x="352456" y="5326193"/>
                  </a:cubicBezTo>
                  <a:cubicBezTo>
                    <a:pt x="932013" y="6005060"/>
                    <a:pt x="1786453" y="6434153"/>
                    <a:pt x="2739452" y="6434153"/>
                  </a:cubicBezTo>
                  <a:cubicBezTo>
                    <a:pt x="3612442" y="6434153"/>
                    <a:pt x="4046220" y="5750227"/>
                    <a:pt x="4618282" y="5167859"/>
                  </a:cubicBezTo>
                  <a:cubicBezTo>
                    <a:pt x="5190344" y="4585679"/>
                    <a:pt x="5621311" y="4803036"/>
                    <a:pt x="5860029" y="3948409"/>
                  </a:cubicBezTo>
                  <a:cubicBezTo>
                    <a:pt x="6403423" y="2003810"/>
                    <a:pt x="4485244" y="0"/>
                    <a:pt x="2739452" y="0"/>
                  </a:cubicBezTo>
                  <a:close/>
                  <a:moveTo>
                    <a:pt x="5208520" y="3766654"/>
                  </a:moveTo>
                  <a:cubicBezTo>
                    <a:pt x="5173667" y="3891634"/>
                    <a:pt x="5133194" y="3982699"/>
                    <a:pt x="5094782" y="4022985"/>
                  </a:cubicBezTo>
                  <a:cubicBezTo>
                    <a:pt x="5060492" y="4058962"/>
                    <a:pt x="4984792" y="4099435"/>
                    <a:pt x="4888855" y="4150777"/>
                  </a:cubicBezTo>
                  <a:cubicBezTo>
                    <a:pt x="4693420" y="4255333"/>
                    <a:pt x="4426033" y="4398489"/>
                    <a:pt x="4135411" y="4694170"/>
                  </a:cubicBezTo>
                  <a:cubicBezTo>
                    <a:pt x="4024297" y="4807158"/>
                    <a:pt x="3921239" y="4920334"/>
                    <a:pt x="3821555" y="5029762"/>
                  </a:cubicBezTo>
                  <a:cubicBezTo>
                    <a:pt x="3385341" y="5508324"/>
                    <a:pt x="3138940" y="5758097"/>
                    <a:pt x="2739265" y="5758097"/>
                  </a:cubicBezTo>
                  <a:cubicBezTo>
                    <a:pt x="2374442" y="5758097"/>
                    <a:pt x="2023297" y="5679211"/>
                    <a:pt x="1695575" y="5523876"/>
                  </a:cubicBezTo>
                  <a:cubicBezTo>
                    <a:pt x="1381906" y="5375098"/>
                    <a:pt x="1095219" y="5154930"/>
                    <a:pt x="866619" y="4887356"/>
                  </a:cubicBezTo>
                  <a:cubicBezTo>
                    <a:pt x="673246" y="4661005"/>
                    <a:pt x="522220" y="4404673"/>
                    <a:pt x="417851" y="4125481"/>
                  </a:cubicBezTo>
                  <a:cubicBezTo>
                    <a:pt x="309547" y="3836171"/>
                    <a:pt x="254645" y="3530558"/>
                    <a:pt x="254645" y="3217264"/>
                  </a:cubicBezTo>
                  <a:cubicBezTo>
                    <a:pt x="254645" y="2872490"/>
                    <a:pt x="320790" y="2538585"/>
                    <a:pt x="451204" y="2224540"/>
                  </a:cubicBezTo>
                  <a:cubicBezTo>
                    <a:pt x="577121" y="1921739"/>
                    <a:pt x="757191" y="1649855"/>
                    <a:pt x="986540" y="1416383"/>
                  </a:cubicBezTo>
                  <a:cubicBezTo>
                    <a:pt x="1455357" y="939134"/>
                    <a:pt x="2078011" y="676244"/>
                    <a:pt x="2739452" y="676244"/>
                  </a:cubicBezTo>
                  <a:cubicBezTo>
                    <a:pt x="3075232" y="676244"/>
                    <a:pt x="3440243" y="781175"/>
                    <a:pt x="3794947" y="979795"/>
                  </a:cubicBezTo>
                  <a:cubicBezTo>
                    <a:pt x="4158459" y="1183286"/>
                    <a:pt x="4486931" y="1470348"/>
                    <a:pt x="4744762" y="1810250"/>
                  </a:cubicBezTo>
                  <a:cubicBezTo>
                    <a:pt x="4971862" y="2109491"/>
                    <a:pt x="5134693" y="2440961"/>
                    <a:pt x="5215827" y="2768871"/>
                  </a:cubicBezTo>
                  <a:cubicBezTo>
                    <a:pt x="5300334" y="3110834"/>
                    <a:pt x="5297898" y="3446614"/>
                    <a:pt x="5208520" y="3766654"/>
                  </a:cubicBezTo>
                  <a:close/>
                </a:path>
              </a:pathLst>
            </a:custGeom>
            <a:solidFill>
              <a:schemeClr val="bg1">
                <a:alpha val="30000"/>
              </a:schemeClr>
            </a:solidFill>
            <a:ln w="18736" cap="flat">
              <a:noFill/>
              <a:prstDash val="solid"/>
              <a:miter/>
            </a:ln>
          </p:spPr>
          <p:txBody>
            <a:bodyPr rtlCol="0" anchor="ctr"/>
            <a:lstStyle/>
            <a:p>
              <a:endParaRPr lang="en-US" dirty="0"/>
            </a:p>
          </p:txBody>
        </p:sp>
        <p:sp useBgFill="1">
          <p:nvSpPr>
            <p:cNvPr id="56" name="Freeform: Shape 55">
              <a:extLst>
                <a:ext uri="{FF2B5EF4-FFF2-40B4-BE49-F238E27FC236}">
                  <a16:creationId xmlns:a16="http://schemas.microsoft.com/office/drawing/2014/main" id="{F22C906F-48B7-4ABF-B36E-0C0A056A5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3725"/>
              <a:ext cx="5855313" cy="6880645"/>
            </a:xfrm>
            <a:custGeom>
              <a:avLst/>
              <a:gdLst>
                <a:gd name="connsiteX0" fmla="*/ 5855313 w 5855313"/>
                <a:gd name="connsiteY0" fmla="*/ 4717843 h 6880645"/>
                <a:gd name="connsiteX1" fmla="*/ 5855313 w 5855313"/>
                <a:gd name="connsiteY1" fmla="*/ 6880645 h 6880645"/>
                <a:gd name="connsiteX2" fmla="*/ 0 w 5855313"/>
                <a:gd name="connsiteY2" fmla="*/ 6880645 h 6880645"/>
                <a:gd name="connsiteX3" fmla="*/ 0 w 5855313"/>
                <a:gd name="connsiteY3" fmla="*/ 5268859 h 6880645"/>
                <a:gd name="connsiteX4" fmla="*/ 36130 w 5855313"/>
                <a:gd name="connsiteY4" fmla="*/ 5327430 h 6880645"/>
                <a:gd name="connsiteX5" fmla="*/ 2782721 w 5855313"/>
                <a:gd name="connsiteY5" fmla="*/ 6765687 h 6880645"/>
                <a:gd name="connsiteX6" fmla="*/ 5834702 w 5855313"/>
                <a:gd name="connsiteY6" fmla="*/ 4773305 h 6880645"/>
                <a:gd name="connsiteX7" fmla="*/ 9148 w 5855313"/>
                <a:gd name="connsiteY7" fmla="*/ 0 h 6880645"/>
                <a:gd name="connsiteX8" fmla="*/ 5855312 w 5855313"/>
                <a:gd name="connsiteY8" fmla="*/ 0 h 6880645"/>
                <a:gd name="connsiteX9" fmla="*/ 5855312 w 5855313"/>
                <a:gd name="connsiteY9" fmla="*/ 96759 h 6880645"/>
                <a:gd name="connsiteX10" fmla="*/ 5855313 w 5855313"/>
                <a:gd name="connsiteY10" fmla="*/ 96759 h 6880645"/>
                <a:gd name="connsiteX11" fmla="*/ 5855313 w 5855313"/>
                <a:gd name="connsiteY11" fmla="*/ 2289203 h 6880645"/>
                <a:gd name="connsiteX12" fmla="*/ 5834702 w 5855313"/>
                <a:gd name="connsiteY12" fmla="*/ 2233742 h 6880645"/>
                <a:gd name="connsiteX13" fmla="*/ 2782721 w 5855313"/>
                <a:gd name="connsiteY13" fmla="*/ 241359 h 6880645"/>
                <a:gd name="connsiteX14" fmla="*/ 36130 w 5855313"/>
                <a:gd name="connsiteY14" fmla="*/ 1679616 h 6880645"/>
                <a:gd name="connsiteX15" fmla="*/ 0 w 5855313"/>
                <a:gd name="connsiteY15" fmla="*/ 1738187 h 6880645"/>
                <a:gd name="connsiteX16" fmla="*/ 0 w 5855313"/>
                <a:gd name="connsiteY16" fmla="*/ 96759 h 6880645"/>
                <a:gd name="connsiteX17" fmla="*/ 9148 w 5855313"/>
                <a:gd name="connsiteY17" fmla="*/ 96759 h 688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55313" h="6880645">
                  <a:moveTo>
                    <a:pt x="5855313" y="4717843"/>
                  </a:moveTo>
                  <a:lnTo>
                    <a:pt x="5855313" y="6880645"/>
                  </a:lnTo>
                  <a:lnTo>
                    <a:pt x="0" y="6880645"/>
                  </a:lnTo>
                  <a:lnTo>
                    <a:pt x="0" y="5268859"/>
                  </a:lnTo>
                  <a:lnTo>
                    <a:pt x="36130" y="5327430"/>
                  </a:lnTo>
                  <a:cubicBezTo>
                    <a:pt x="631370" y="6195172"/>
                    <a:pt x="1639396" y="6765687"/>
                    <a:pt x="2782721" y="6765687"/>
                  </a:cubicBezTo>
                  <a:cubicBezTo>
                    <a:pt x="4154711" y="6765687"/>
                    <a:pt x="5331871" y="5944145"/>
                    <a:pt x="5834702" y="4773305"/>
                  </a:cubicBezTo>
                  <a:close/>
                  <a:moveTo>
                    <a:pt x="9148" y="0"/>
                  </a:moveTo>
                  <a:lnTo>
                    <a:pt x="5855312" y="0"/>
                  </a:lnTo>
                  <a:lnTo>
                    <a:pt x="5855312" y="96759"/>
                  </a:lnTo>
                  <a:lnTo>
                    <a:pt x="5855313" y="96759"/>
                  </a:lnTo>
                  <a:lnTo>
                    <a:pt x="5855313" y="2289203"/>
                  </a:lnTo>
                  <a:lnTo>
                    <a:pt x="5834702" y="2233742"/>
                  </a:lnTo>
                  <a:cubicBezTo>
                    <a:pt x="5331871" y="1062902"/>
                    <a:pt x="4154711" y="241359"/>
                    <a:pt x="2782721" y="241359"/>
                  </a:cubicBezTo>
                  <a:cubicBezTo>
                    <a:pt x="1639396" y="241359"/>
                    <a:pt x="631370" y="811875"/>
                    <a:pt x="36130" y="1679616"/>
                  </a:cubicBezTo>
                  <a:lnTo>
                    <a:pt x="0" y="1738187"/>
                  </a:lnTo>
                  <a:lnTo>
                    <a:pt x="0" y="96759"/>
                  </a:lnTo>
                  <a:lnTo>
                    <a:pt x="9148" y="967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7" name="Freeform: Shape 56">
              <a:extLst>
                <a:ext uri="{FF2B5EF4-FFF2-40B4-BE49-F238E27FC236}">
                  <a16:creationId xmlns:a16="http://schemas.microsoft.com/office/drawing/2014/main" id="{B4ABE2AA-A788-450F-94A8-AED4B698F3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49" y="26370"/>
              <a:ext cx="6254832" cy="6864558"/>
            </a:xfrm>
            <a:custGeom>
              <a:avLst/>
              <a:gdLst>
                <a:gd name="connsiteX0" fmla="*/ 2766060 w 6254832"/>
                <a:gd name="connsiteY0" fmla="*/ 0 h 6864558"/>
                <a:gd name="connsiteX1" fmla="*/ 0 w 6254832"/>
                <a:gd name="connsiteY1" fmla="*/ 1340683 h 6864558"/>
                <a:gd name="connsiteX2" fmla="*/ 0 w 6254832"/>
                <a:gd name="connsiteY2" fmla="*/ 2201306 h 6864558"/>
                <a:gd name="connsiteX3" fmla="*/ 1312 w 6254832"/>
                <a:gd name="connsiteY3" fmla="*/ 2197746 h 6864558"/>
                <a:gd name="connsiteX4" fmla="*/ 612723 w 6254832"/>
                <a:gd name="connsiteY4" fmla="*/ 1201649 h 6864558"/>
                <a:gd name="connsiteX5" fmla="*/ 1571344 w 6254832"/>
                <a:gd name="connsiteY5" fmla="*/ 483245 h 6864558"/>
                <a:gd name="connsiteX6" fmla="*/ 1641235 w 6254832"/>
                <a:gd name="connsiteY6" fmla="*/ 452328 h 6864558"/>
                <a:gd name="connsiteX7" fmla="*/ 1711502 w 6254832"/>
                <a:gd name="connsiteY7" fmla="*/ 422348 h 6864558"/>
                <a:gd name="connsiteX8" fmla="*/ 1783080 w 6254832"/>
                <a:gd name="connsiteY8" fmla="*/ 395178 h 6864558"/>
                <a:gd name="connsiteX9" fmla="*/ 1855220 w 6254832"/>
                <a:gd name="connsiteY9" fmla="*/ 369133 h 6864558"/>
                <a:gd name="connsiteX10" fmla="*/ 1928297 w 6254832"/>
                <a:gd name="connsiteY10" fmla="*/ 345711 h 6864558"/>
                <a:gd name="connsiteX11" fmla="*/ 2001749 w 6254832"/>
                <a:gd name="connsiteY11" fmla="*/ 323600 h 6864558"/>
                <a:gd name="connsiteX12" fmla="*/ 2076138 w 6254832"/>
                <a:gd name="connsiteY12" fmla="*/ 304300 h 6864558"/>
                <a:gd name="connsiteX13" fmla="*/ 2113426 w 6254832"/>
                <a:gd name="connsiteY13" fmla="*/ 294744 h 6864558"/>
                <a:gd name="connsiteX14" fmla="*/ 2132163 w 6254832"/>
                <a:gd name="connsiteY14" fmla="*/ 290060 h 6864558"/>
                <a:gd name="connsiteX15" fmla="*/ 2151089 w 6254832"/>
                <a:gd name="connsiteY15" fmla="*/ 286312 h 6864558"/>
                <a:gd name="connsiteX16" fmla="*/ 2763249 w 6254832"/>
                <a:gd name="connsiteY16" fmla="*/ 218482 h 6864558"/>
                <a:gd name="connsiteX17" fmla="*/ 3372225 w 6254832"/>
                <a:gd name="connsiteY17" fmla="*/ 301302 h 6864558"/>
                <a:gd name="connsiteX18" fmla="*/ 3663596 w 6254832"/>
                <a:gd name="connsiteY18" fmla="*/ 398364 h 6864558"/>
                <a:gd name="connsiteX19" fmla="*/ 3941663 w 6254832"/>
                <a:gd name="connsiteY19" fmla="*/ 526717 h 6864558"/>
                <a:gd name="connsiteX20" fmla="*/ 4204366 w 6254832"/>
                <a:gd name="connsiteY20" fmla="*/ 681678 h 6864558"/>
                <a:gd name="connsiteX21" fmla="*/ 4450018 w 6254832"/>
                <a:gd name="connsiteY21" fmla="*/ 860061 h 6864558"/>
                <a:gd name="connsiteX22" fmla="*/ 4678992 w 6254832"/>
                <a:gd name="connsiteY22" fmla="*/ 1057181 h 6864558"/>
                <a:gd name="connsiteX23" fmla="*/ 4889791 w 6254832"/>
                <a:gd name="connsiteY23" fmla="*/ 1271166 h 6864558"/>
                <a:gd name="connsiteX24" fmla="*/ 5083164 w 6254832"/>
                <a:gd name="connsiteY24" fmla="*/ 1498642 h 6864558"/>
                <a:gd name="connsiteX25" fmla="*/ 5257987 w 6254832"/>
                <a:gd name="connsiteY25" fmla="*/ 1738484 h 6864558"/>
                <a:gd name="connsiteX26" fmla="*/ 5413510 w 6254832"/>
                <a:gd name="connsiteY26" fmla="*/ 1989195 h 6864558"/>
                <a:gd name="connsiteX27" fmla="*/ 5548609 w 6254832"/>
                <a:gd name="connsiteY27" fmla="*/ 2249462 h 6864558"/>
                <a:gd name="connsiteX28" fmla="*/ 5747791 w 6254832"/>
                <a:gd name="connsiteY28" fmla="*/ 2795666 h 6864558"/>
                <a:gd name="connsiteX29" fmla="*/ 5806814 w 6254832"/>
                <a:gd name="connsiteY29" fmla="*/ 3078980 h 6864558"/>
                <a:gd name="connsiteX30" fmla="*/ 5816933 w 6254832"/>
                <a:gd name="connsiteY30" fmla="*/ 3150558 h 6864558"/>
                <a:gd name="connsiteX31" fmla="*/ 5825178 w 6254832"/>
                <a:gd name="connsiteY31" fmla="*/ 3222323 h 6864558"/>
                <a:gd name="connsiteX32" fmla="*/ 5831923 w 6254832"/>
                <a:gd name="connsiteY32" fmla="*/ 3294276 h 6864558"/>
                <a:gd name="connsiteX33" fmla="*/ 5836233 w 6254832"/>
                <a:gd name="connsiteY33" fmla="*/ 3366416 h 6864558"/>
                <a:gd name="connsiteX34" fmla="*/ 5833047 w 6254832"/>
                <a:gd name="connsiteY34" fmla="*/ 3655726 h 6864558"/>
                <a:gd name="connsiteX35" fmla="*/ 5827426 w 6254832"/>
                <a:gd name="connsiteY35" fmla="*/ 3728054 h 6864558"/>
                <a:gd name="connsiteX36" fmla="*/ 5819556 w 6254832"/>
                <a:gd name="connsiteY36" fmla="*/ 3800194 h 6864558"/>
                <a:gd name="connsiteX37" fmla="*/ 5809063 w 6254832"/>
                <a:gd name="connsiteY37" fmla="*/ 3872147 h 6864558"/>
                <a:gd name="connsiteX38" fmla="*/ 5796696 w 6254832"/>
                <a:gd name="connsiteY38" fmla="*/ 3943912 h 6864558"/>
                <a:gd name="connsiteX39" fmla="*/ 5725305 w 6254832"/>
                <a:gd name="connsiteY39" fmla="*/ 4225165 h 6864558"/>
                <a:gd name="connsiteX40" fmla="*/ 5605384 w 6254832"/>
                <a:gd name="connsiteY40" fmla="*/ 4478312 h 6864558"/>
                <a:gd name="connsiteX41" fmla="*/ 5412573 w 6254832"/>
                <a:gd name="connsiteY41" fmla="*/ 4677306 h 6864558"/>
                <a:gd name="connsiteX42" fmla="*/ 5155867 w 6254832"/>
                <a:gd name="connsiteY42" fmla="*/ 4834703 h 6864558"/>
                <a:gd name="connsiteX43" fmla="*/ 4645452 w 6254832"/>
                <a:gd name="connsiteY43" fmla="*/ 5207396 h 6864558"/>
                <a:gd name="connsiteX44" fmla="*/ 4536211 w 6254832"/>
                <a:gd name="connsiteY44" fmla="*/ 5319072 h 6864558"/>
                <a:gd name="connsiteX45" fmla="*/ 4430343 w 6254832"/>
                <a:gd name="connsiteY45" fmla="*/ 5432061 h 6864558"/>
                <a:gd name="connsiteX46" fmla="*/ 4220668 w 6254832"/>
                <a:gd name="connsiteY46" fmla="*/ 5657663 h 6864558"/>
                <a:gd name="connsiteX47" fmla="*/ 4115174 w 6254832"/>
                <a:gd name="connsiteY47" fmla="*/ 5768777 h 6864558"/>
                <a:gd name="connsiteX48" fmla="*/ 4007245 w 6254832"/>
                <a:gd name="connsiteY48" fmla="*/ 5876707 h 6864558"/>
                <a:gd name="connsiteX49" fmla="*/ 3781081 w 6254832"/>
                <a:gd name="connsiteY49" fmla="*/ 6078887 h 6864558"/>
                <a:gd name="connsiteX50" fmla="*/ 3534493 w 6254832"/>
                <a:gd name="connsiteY50" fmla="*/ 6249775 h 6864558"/>
                <a:gd name="connsiteX51" fmla="*/ 3265232 w 6254832"/>
                <a:gd name="connsiteY51" fmla="*/ 6373068 h 6864558"/>
                <a:gd name="connsiteX52" fmla="*/ 3194779 w 6254832"/>
                <a:gd name="connsiteY52" fmla="*/ 6394804 h 6864558"/>
                <a:gd name="connsiteX53" fmla="*/ 3123575 w 6254832"/>
                <a:gd name="connsiteY53" fmla="*/ 6412792 h 6864558"/>
                <a:gd name="connsiteX54" fmla="*/ 3051435 w 6254832"/>
                <a:gd name="connsiteY54" fmla="*/ 6426471 h 6864558"/>
                <a:gd name="connsiteX55" fmla="*/ 2978733 w 6254832"/>
                <a:gd name="connsiteY55" fmla="*/ 6436214 h 6864558"/>
                <a:gd name="connsiteX56" fmla="*/ 2905656 w 6254832"/>
                <a:gd name="connsiteY56" fmla="*/ 6442211 h 6864558"/>
                <a:gd name="connsiteX57" fmla="*/ 2832204 w 6254832"/>
                <a:gd name="connsiteY57" fmla="*/ 6444459 h 6864558"/>
                <a:gd name="connsiteX58" fmla="*/ 2758565 w 6254832"/>
                <a:gd name="connsiteY58" fmla="*/ 6443335 h 6864558"/>
                <a:gd name="connsiteX59" fmla="*/ 2683239 w 6254832"/>
                <a:gd name="connsiteY59" fmla="*/ 6438463 h 6864558"/>
                <a:gd name="connsiteX60" fmla="*/ 2091503 w 6254832"/>
                <a:gd name="connsiteY60" fmla="*/ 6343275 h 6864558"/>
                <a:gd name="connsiteX61" fmla="*/ 1948347 w 6254832"/>
                <a:gd name="connsiteY61" fmla="*/ 6301490 h 6864558"/>
                <a:gd name="connsiteX62" fmla="*/ 1807626 w 6254832"/>
                <a:gd name="connsiteY62" fmla="*/ 6252585 h 6864558"/>
                <a:gd name="connsiteX63" fmla="*/ 1738297 w 6254832"/>
                <a:gd name="connsiteY63" fmla="*/ 6225790 h 6864558"/>
                <a:gd name="connsiteX64" fmla="*/ 1669529 w 6254832"/>
                <a:gd name="connsiteY64" fmla="*/ 6197684 h 6864558"/>
                <a:gd name="connsiteX65" fmla="*/ 1635239 w 6254832"/>
                <a:gd name="connsiteY65" fmla="*/ 6183630 h 6864558"/>
                <a:gd name="connsiteX66" fmla="*/ 1601699 w 6254832"/>
                <a:gd name="connsiteY66" fmla="*/ 6167891 h 6864558"/>
                <a:gd name="connsiteX67" fmla="*/ 1534618 w 6254832"/>
                <a:gd name="connsiteY67" fmla="*/ 6136411 h 6864558"/>
                <a:gd name="connsiteX68" fmla="*/ 592299 w 6254832"/>
                <a:gd name="connsiteY68" fmla="*/ 5443116 h 6864558"/>
                <a:gd name="connsiteX69" fmla="*/ 0 w 6254832"/>
                <a:gd name="connsiteY69" fmla="*/ 4496675 h 6864558"/>
                <a:gd name="connsiteX70" fmla="*/ 0 w 6254832"/>
                <a:gd name="connsiteY70" fmla="*/ 5523875 h 6864558"/>
                <a:gd name="connsiteX71" fmla="*/ 2766060 w 6254832"/>
                <a:gd name="connsiteY71" fmla="*/ 6864559 h 6864558"/>
                <a:gd name="connsiteX72" fmla="*/ 6254833 w 6254832"/>
                <a:gd name="connsiteY72" fmla="*/ 3432373 h 6864558"/>
                <a:gd name="connsiteX73" fmla="*/ 2766060 w 6254832"/>
                <a:gd name="connsiteY73" fmla="*/ 0 h 686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254832" h="6864558">
                  <a:moveTo>
                    <a:pt x="2766060" y="0"/>
                  </a:moveTo>
                  <a:cubicBezTo>
                    <a:pt x="1639549" y="0"/>
                    <a:pt x="637831" y="525405"/>
                    <a:pt x="0" y="1340683"/>
                  </a:cubicBezTo>
                  <a:lnTo>
                    <a:pt x="0" y="2201306"/>
                  </a:lnTo>
                  <a:cubicBezTo>
                    <a:pt x="375" y="2200181"/>
                    <a:pt x="937" y="2198870"/>
                    <a:pt x="1312" y="2197746"/>
                  </a:cubicBezTo>
                  <a:cubicBezTo>
                    <a:pt x="142969" y="1837045"/>
                    <a:pt x="347959" y="1497143"/>
                    <a:pt x="612723" y="1201649"/>
                  </a:cubicBezTo>
                  <a:cubicBezTo>
                    <a:pt x="876550" y="906155"/>
                    <a:pt x="1201836" y="655258"/>
                    <a:pt x="1571344" y="483245"/>
                  </a:cubicBezTo>
                  <a:lnTo>
                    <a:pt x="1641235" y="452328"/>
                  </a:lnTo>
                  <a:cubicBezTo>
                    <a:pt x="1664658" y="442210"/>
                    <a:pt x="1687518" y="430967"/>
                    <a:pt x="1711502" y="422348"/>
                  </a:cubicBezTo>
                  <a:lnTo>
                    <a:pt x="1783080" y="395178"/>
                  </a:lnTo>
                  <a:cubicBezTo>
                    <a:pt x="1807064" y="386372"/>
                    <a:pt x="1830674" y="376441"/>
                    <a:pt x="1855220" y="369133"/>
                  </a:cubicBezTo>
                  <a:lnTo>
                    <a:pt x="1928297" y="345711"/>
                  </a:lnTo>
                  <a:cubicBezTo>
                    <a:pt x="1952656" y="338028"/>
                    <a:pt x="1976828" y="329409"/>
                    <a:pt x="2001749" y="323600"/>
                  </a:cubicBezTo>
                  <a:lnTo>
                    <a:pt x="2076138" y="304300"/>
                  </a:lnTo>
                  <a:lnTo>
                    <a:pt x="2113426" y="294744"/>
                  </a:lnTo>
                  <a:lnTo>
                    <a:pt x="2132163" y="290060"/>
                  </a:lnTo>
                  <a:lnTo>
                    <a:pt x="2151089" y="286312"/>
                  </a:lnTo>
                  <a:cubicBezTo>
                    <a:pt x="2351395" y="241716"/>
                    <a:pt x="2557322" y="219044"/>
                    <a:pt x="2763249" y="218482"/>
                  </a:cubicBezTo>
                  <a:cubicBezTo>
                    <a:pt x="2968802" y="218294"/>
                    <a:pt x="3174167" y="247900"/>
                    <a:pt x="3372225" y="301302"/>
                  </a:cubicBezTo>
                  <a:cubicBezTo>
                    <a:pt x="3471347" y="327910"/>
                    <a:pt x="3568596" y="360513"/>
                    <a:pt x="3663596" y="398364"/>
                  </a:cubicBezTo>
                  <a:cubicBezTo>
                    <a:pt x="3758784" y="435652"/>
                    <a:pt x="3851348" y="479311"/>
                    <a:pt x="3941663" y="526717"/>
                  </a:cubicBezTo>
                  <a:cubicBezTo>
                    <a:pt x="4031979" y="573936"/>
                    <a:pt x="4119297" y="626402"/>
                    <a:pt x="4204366" y="681678"/>
                  </a:cubicBezTo>
                  <a:cubicBezTo>
                    <a:pt x="4289060" y="737516"/>
                    <a:pt x="4370944" y="797289"/>
                    <a:pt x="4450018" y="860061"/>
                  </a:cubicBezTo>
                  <a:cubicBezTo>
                    <a:pt x="4529091" y="922832"/>
                    <a:pt x="4605540" y="988601"/>
                    <a:pt x="4678992" y="1057181"/>
                  </a:cubicBezTo>
                  <a:cubicBezTo>
                    <a:pt x="4752444" y="1125574"/>
                    <a:pt x="4822335" y="1197527"/>
                    <a:pt x="4889791" y="1271166"/>
                  </a:cubicBezTo>
                  <a:cubicBezTo>
                    <a:pt x="4957247" y="1344805"/>
                    <a:pt x="5021705" y="1420693"/>
                    <a:pt x="5083164" y="1498642"/>
                  </a:cubicBezTo>
                  <a:cubicBezTo>
                    <a:pt x="5144062" y="1576965"/>
                    <a:pt x="5202899" y="1656601"/>
                    <a:pt x="5257987" y="1738484"/>
                  </a:cubicBezTo>
                  <a:cubicBezTo>
                    <a:pt x="5313076" y="1820368"/>
                    <a:pt x="5365354" y="1903751"/>
                    <a:pt x="5413510" y="1989195"/>
                  </a:cubicBezTo>
                  <a:cubicBezTo>
                    <a:pt x="5462041" y="2074451"/>
                    <a:pt x="5507011" y="2161207"/>
                    <a:pt x="5548609" y="2249462"/>
                  </a:cubicBezTo>
                  <a:cubicBezTo>
                    <a:pt x="5631430" y="2426158"/>
                    <a:pt x="5698323" y="2608851"/>
                    <a:pt x="5747791" y="2795666"/>
                  </a:cubicBezTo>
                  <a:cubicBezTo>
                    <a:pt x="5771963" y="2889167"/>
                    <a:pt x="5791825" y="2983792"/>
                    <a:pt x="5806814" y="3078980"/>
                  </a:cubicBezTo>
                  <a:cubicBezTo>
                    <a:pt x="5810562" y="3102777"/>
                    <a:pt x="5814497" y="3126574"/>
                    <a:pt x="5816933" y="3150558"/>
                  </a:cubicBezTo>
                  <a:cubicBezTo>
                    <a:pt x="5819556" y="3174542"/>
                    <a:pt x="5823304" y="3198339"/>
                    <a:pt x="5825178" y="3222323"/>
                  </a:cubicBezTo>
                  <a:cubicBezTo>
                    <a:pt x="5827426" y="3246308"/>
                    <a:pt x="5830050" y="3270292"/>
                    <a:pt x="5831923" y="3294276"/>
                  </a:cubicBezTo>
                  <a:lnTo>
                    <a:pt x="5836233" y="3366416"/>
                  </a:lnTo>
                  <a:cubicBezTo>
                    <a:pt x="5839981" y="3462728"/>
                    <a:pt x="5839981" y="3559227"/>
                    <a:pt x="5833047" y="3655726"/>
                  </a:cubicBezTo>
                  <a:cubicBezTo>
                    <a:pt x="5830986" y="3679711"/>
                    <a:pt x="5830237" y="3704069"/>
                    <a:pt x="5827426" y="3728054"/>
                  </a:cubicBezTo>
                  <a:lnTo>
                    <a:pt x="5819556" y="3800194"/>
                  </a:lnTo>
                  <a:lnTo>
                    <a:pt x="5809063" y="3872147"/>
                  </a:lnTo>
                  <a:cubicBezTo>
                    <a:pt x="5805690" y="3896131"/>
                    <a:pt x="5800818" y="3919928"/>
                    <a:pt x="5796696" y="3943912"/>
                  </a:cubicBezTo>
                  <a:cubicBezTo>
                    <a:pt x="5778708" y="4039287"/>
                    <a:pt x="5755848" y="4134662"/>
                    <a:pt x="5725305" y="4225165"/>
                  </a:cubicBezTo>
                  <a:cubicBezTo>
                    <a:pt x="5694763" y="4315669"/>
                    <a:pt x="5656726" y="4402237"/>
                    <a:pt x="5605384" y="4478312"/>
                  </a:cubicBezTo>
                  <a:cubicBezTo>
                    <a:pt x="5554980" y="4555324"/>
                    <a:pt x="5489960" y="4620718"/>
                    <a:pt x="5412573" y="4677306"/>
                  </a:cubicBezTo>
                  <a:cubicBezTo>
                    <a:pt x="5335374" y="4734269"/>
                    <a:pt x="5245995" y="4782987"/>
                    <a:pt x="5155867" y="4834703"/>
                  </a:cubicBezTo>
                  <a:cubicBezTo>
                    <a:pt x="4973924" y="4936261"/>
                    <a:pt x="4794791" y="5058806"/>
                    <a:pt x="4645452" y="5207396"/>
                  </a:cubicBezTo>
                  <a:cubicBezTo>
                    <a:pt x="4607414" y="5244497"/>
                    <a:pt x="4571813" y="5281597"/>
                    <a:pt x="4536211" y="5319072"/>
                  </a:cubicBezTo>
                  <a:lnTo>
                    <a:pt x="4430343" y="5432061"/>
                  </a:lnTo>
                  <a:cubicBezTo>
                    <a:pt x="4360264" y="5507574"/>
                    <a:pt x="4290934" y="5583087"/>
                    <a:pt x="4220668" y="5657663"/>
                  </a:cubicBezTo>
                  <a:cubicBezTo>
                    <a:pt x="4185628" y="5694951"/>
                    <a:pt x="4150589" y="5732052"/>
                    <a:pt x="4115174" y="5768777"/>
                  </a:cubicBezTo>
                  <a:cubicBezTo>
                    <a:pt x="4079573" y="5805316"/>
                    <a:pt x="4043597" y="5841292"/>
                    <a:pt x="4007245" y="5876707"/>
                  </a:cubicBezTo>
                  <a:cubicBezTo>
                    <a:pt x="3934543" y="5947723"/>
                    <a:pt x="3859405" y="6015740"/>
                    <a:pt x="3781081" y="6078887"/>
                  </a:cubicBezTo>
                  <a:cubicBezTo>
                    <a:pt x="3702945" y="6142220"/>
                    <a:pt x="3620312" y="6199557"/>
                    <a:pt x="3534493" y="6249775"/>
                  </a:cubicBezTo>
                  <a:cubicBezTo>
                    <a:pt x="3448300" y="6299429"/>
                    <a:pt x="3358359" y="6341589"/>
                    <a:pt x="3265232" y="6373068"/>
                  </a:cubicBezTo>
                  <a:cubicBezTo>
                    <a:pt x="3241998" y="6381313"/>
                    <a:pt x="3218201" y="6387497"/>
                    <a:pt x="3194779" y="6394804"/>
                  </a:cubicBezTo>
                  <a:cubicBezTo>
                    <a:pt x="3171169" y="6401175"/>
                    <a:pt x="3147185" y="6406797"/>
                    <a:pt x="3123575" y="6412792"/>
                  </a:cubicBezTo>
                  <a:cubicBezTo>
                    <a:pt x="3099404" y="6417477"/>
                    <a:pt x="3075420" y="6422161"/>
                    <a:pt x="3051435" y="6426471"/>
                  </a:cubicBezTo>
                  <a:cubicBezTo>
                    <a:pt x="3027076" y="6429657"/>
                    <a:pt x="3002904" y="6433591"/>
                    <a:pt x="2978733" y="6436214"/>
                  </a:cubicBezTo>
                  <a:cubicBezTo>
                    <a:pt x="2954374" y="6438088"/>
                    <a:pt x="2930015" y="6440899"/>
                    <a:pt x="2905656" y="6442211"/>
                  </a:cubicBezTo>
                  <a:cubicBezTo>
                    <a:pt x="2881109" y="6442960"/>
                    <a:pt x="2856751" y="6444272"/>
                    <a:pt x="2832204" y="6444459"/>
                  </a:cubicBezTo>
                  <a:cubicBezTo>
                    <a:pt x="2807658" y="6444084"/>
                    <a:pt x="2783298" y="6444084"/>
                    <a:pt x="2758565" y="6443335"/>
                  </a:cubicBezTo>
                  <a:lnTo>
                    <a:pt x="2683239" y="6438463"/>
                  </a:lnTo>
                  <a:cubicBezTo>
                    <a:pt x="2482559" y="6425909"/>
                    <a:pt x="2284126" y="6393492"/>
                    <a:pt x="2091503" y="6343275"/>
                  </a:cubicBezTo>
                  <a:lnTo>
                    <a:pt x="1948347" y="6301490"/>
                  </a:lnTo>
                  <a:cubicBezTo>
                    <a:pt x="1901127" y="6286126"/>
                    <a:pt x="1854658" y="6268699"/>
                    <a:pt x="1807626" y="6252585"/>
                  </a:cubicBezTo>
                  <a:cubicBezTo>
                    <a:pt x="1784017" y="6245090"/>
                    <a:pt x="1761344" y="6234972"/>
                    <a:pt x="1738297" y="6225790"/>
                  </a:cubicBezTo>
                  <a:lnTo>
                    <a:pt x="1669529" y="6197684"/>
                  </a:lnTo>
                  <a:lnTo>
                    <a:pt x="1635239" y="6183630"/>
                  </a:lnTo>
                  <a:lnTo>
                    <a:pt x="1601699" y="6167891"/>
                  </a:lnTo>
                  <a:lnTo>
                    <a:pt x="1534618" y="6136411"/>
                  </a:lnTo>
                  <a:cubicBezTo>
                    <a:pt x="1179164" y="5964961"/>
                    <a:pt x="857250" y="5729616"/>
                    <a:pt x="592299" y="5443116"/>
                  </a:cubicBezTo>
                  <a:cubicBezTo>
                    <a:pt x="336904" y="5166173"/>
                    <a:pt x="137160" y="4842573"/>
                    <a:pt x="0" y="4496675"/>
                  </a:cubicBezTo>
                  <a:lnTo>
                    <a:pt x="0" y="5523875"/>
                  </a:lnTo>
                  <a:cubicBezTo>
                    <a:pt x="637831" y="6338966"/>
                    <a:pt x="1639549" y="6864559"/>
                    <a:pt x="2766060" y="6864559"/>
                  </a:cubicBezTo>
                  <a:cubicBezTo>
                    <a:pt x="4692858" y="6864559"/>
                    <a:pt x="6254833" y="5327879"/>
                    <a:pt x="6254833" y="3432373"/>
                  </a:cubicBezTo>
                  <a:cubicBezTo>
                    <a:pt x="6254833" y="1536679"/>
                    <a:pt x="4692858" y="0"/>
                    <a:pt x="2766060" y="0"/>
                  </a:cubicBezTo>
                  <a:close/>
                </a:path>
              </a:pathLst>
            </a:custGeom>
            <a:ln w="18736" cap="flat">
              <a:noFill/>
              <a:prstDash val="solid"/>
              <a:miter/>
            </a:ln>
          </p:spPr>
          <p:txBody>
            <a:bodyPr rtlCol="0" anchor="ctr"/>
            <a:lstStyle/>
            <a:p>
              <a:endParaRPr lang="en-US" dirty="0"/>
            </a:p>
          </p:txBody>
        </p:sp>
      </p:grpSp>
      <p:sp>
        <p:nvSpPr>
          <p:cNvPr id="4" name="Title 3">
            <a:extLst>
              <a:ext uri="{FF2B5EF4-FFF2-40B4-BE49-F238E27FC236}">
                <a16:creationId xmlns:a16="http://schemas.microsoft.com/office/drawing/2014/main" id="{FD9E38B3-4686-8247-9625-49018D29F408}"/>
              </a:ext>
            </a:extLst>
          </p:cNvPr>
          <p:cNvSpPr>
            <a:spLocks noGrp="1"/>
          </p:cNvSpPr>
          <p:nvPr>
            <p:ph type="title"/>
          </p:nvPr>
        </p:nvSpPr>
        <p:spPr>
          <a:xfrm>
            <a:off x="6094105" y="802955"/>
            <a:ext cx="4977976" cy="1454051"/>
          </a:xfrm>
        </p:spPr>
        <p:txBody>
          <a:bodyPr vert="horz" lIns="91440" tIns="45720" rIns="91440" bIns="45720" rtlCol="0" anchor="b">
            <a:normAutofit/>
          </a:bodyPr>
          <a:lstStyle/>
          <a:p>
            <a:pPr algn="l" defTabSz="914400">
              <a:lnSpc>
                <a:spcPct val="90000"/>
              </a:lnSpc>
            </a:pPr>
            <a:r>
              <a:rPr lang="en-US" sz="3600">
                <a:solidFill>
                  <a:schemeClr val="tx2"/>
                </a:solidFill>
                <a:ea typeface="+mj-ea"/>
                <a:cs typeface="+mj-cs"/>
              </a:rPr>
              <a:t>Overview</a:t>
            </a:r>
          </a:p>
        </p:txBody>
      </p:sp>
      <p:graphicFrame>
        <p:nvGraphicFramePr>
          <p:cNvPr id="8" name="Text Placeholder 5">
            <a:extLst>
              <a:ext uri="{FF2B5EF4-FFF2-40B4-BE49-F238E27FC236}">
                <a16:creationId xmlns:a16="http://schemas.microsoft.com/office/drawing/2014/main" id="{087B877C-2EC9-58B7-0D78-80EE254E1D17}"/>
              </a:ext>
            </a:extLst>
          </p:cNvPr>
          <p:cNvGraphicFramePr/>
          <p:nvPr>
            <p:extLst>
              <p:ext uri="{D42A27DB-BD31-4B8C-83A1-F6EECF244321}">
                <p14:modId xmlns:p14="http://schemas.microsoft.com/office/powerpoint/2010/main" val="991653204"/>
              </p:ext>
            </p:extLst>
          </p:nvPr>
        </p:nvGraphicFramePr>
        <p:xfrm>
          <a:off x="6090574" y="2415756"/>
          <a:ext cx="4977578" cy="36392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354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7BA0B6F-5258-479C-87B7-C806E6757035}"/>
              </a:ext>
            </a:extLst>
          </p:cNvPr>
          <p:cNvSpPr>
            <a:spLocks noGrp="1"/>
          </p:cNvSpPr>
          <p:nvPr>
            <p:ph type="title"/>
          </p:nvPr>
        </p:nvSpPr>
        <p:spPr>
          <a:xfrm>
            <a:off x="838200" y="673770"/>
            <a:ext cx="3220329" cy="2027227"/>
          </a:xfrm>
        </p:spPr>
        <p:txBody>
          <a:bodyPr vert="horz" lIns="91440" tIns="45720" rIns="91440" bIns="45720" rtlCol="0" anchor="t">
            <a:normAutofit/>
          </a:bodyPr>
          <a:lstStyle/>
          <a:p>
            <a:pPr>
              <a:spcBef>
                <a:spcPct val="0"/>
              </a:spcBef>
            </a:pPr>
            <a:r>
              <a:rPr lang="en-US" sz="4600" kern="1200">
                <a:solidFill>
                  <a:srgbClr val="FFFFFF"/>
                </a:solidFill>
                <a:latin typeface="+mj-lt"/>
                <a:ea typeface="+mj-ea"/>
                <a:cs typeface="+mj-cs"/>
              </a:rPr>
              <a:t>Introduction</a:t>
            </a:r>
            <a:endParaRPr lang="en-US" sz="4600" kern="1200" dirty="0">
              <a:solidFill>
                <a:srgbClr val="FFFFFF"/>
              </a:solidFill>
              <a:latin typeface="+mj-lt"/>
              <a:ea typeface="+mj-ea"/>
              <a:cs typeface="+mj-cs"/>
            </a:endParaRPr>
          </a:p>
        </p:txBody>
      </p:sp>
      <p:sp>
        <p:nvSpPr>
          <p:cNvPr id="2" name="Text Placeholder 1">
            <a:extLst>
              <a:ext uri="{FF2B5EF4-FFF2-40B4-BE49-F238E27FC236}">
                <a16:creationId xmlns:a16="http://schemas.microsoft.com/office/drawing/2014/main" id="{3F36812B-2065-4A2B-B59B-8957022687BC}"/>
              </a:ext>
            </a:extLst>
          </p:cNvPr>
          <p:cNvSpPr>
            <a:spLocks noGrp="1"/>
          </p:cNvSpPr>
          <p:nvPr>
            <p:ph type="body" sz="quarter" idx="11"/>
          </p:nvPr>
        </p:nvSpPr>
        <p:spPr>
          <a:xfrm>
            <a:off x="5597776" y="934247"/>
            <a:ext cx="5756024" cy="2327385"/>
          </a:xfrm>
        </p:spPr>
        <p:txBody>
          <a:bodyPr/>
          <a:lstStyle/>
          <a:p>
            <a:pPr defTabSz="731520">
              <a:spcBef>
                <a:spcPts val="800"/>
              </a:spcBef>
            </a:pPr>
            <a:r>
              <a:rPr lang="en-US" altLang="en-US" sz="1440" b="1" kern="1200" dirty="0">
                <a:solidFill>
                  <a:schemeClr val="tx1"/>
                </a:solidFill>
                <a:latin typeface="+mn-lt"/>
                <a:ea typeface="+mn-ea"/>
                <a:cs typeface="+mn-cs"/>
              </a:rPr>
              <a:t>Business problem &amp; What are we trying to solve:</a:t>
            </a:r>
          </a:p>
          <a:p>
            <a:pPr marL="182880" lvl="1" indent="-182880" defTabSz="731520">
              <a:spcBef>
                <a:spcPts val="800"/>
              </a:spcBef>
            </a:pPr>
            <a:r>
              <a:rPr lang="en-US" sz="1200" kern="1200" dirty="0">
                <a:solidFill>
                  <a:schemeClr val="tx1"/>
                </a:solidFill>
                <a:ea typeface="+mn-ea"/>
                <a:cs typeface="+mn-cs"/>
              </a:rPr>
              <a:t>The data is from a fictitious music streaming service such as Spotify or Pandora. </a:t>
            </a:r>
          </a:p>
          <a:p>
            <a:pPr marL="182880" lvl="1" indent="-182880" defTabSz="731520">
              <a:spcBef>
                <a:spcPts val="800"/>
              </a:spcBef>
            </a:pPr>
            <a:r>
              <a:rPr lang="en-US" sz="1200" kern="1200" dirty="0">
                <a:solidFill>
                  <a:srgbClr val="374151"/>
                </a:solidFill>
                <a:ea typeface="+mn-ea"/>
                <a:cs typeface="+mn-cs"/>
              </a:rPr>
              <a:t>Millions of consumers rely on music streaming services daily, choosing between free tiers with ads or premium memberships for added features and an ad-free experience. User satisfaction is vital as it impacts their decisions to upgrade, downgrade, or cancel their plans.</a:t>
            </a:r>
          </a:p>
          <a:p>
            <a:pPr marL="182880" lvl="1" indent="-182880" defTabSz="731520">
              <a:spcBef>
                <a:spcPts val="800"/>
              </a:spcBef>
            </a:pPr>
            <a:r>
              <a:rPr lang="en-US" sz="1200" kern="1200" dirty="0">
                <a:solidFill>
                  <a:srgbClr val="374151"/>
                </a:solidFill>
                <a:ea typeface="+mn-ea"/>
                <a:cs typeface="+mn-cs"/>
              </a:rPr>
              <a:t>User interactions with music streaming apps generate valuable data that includes playing songs, playlist management, ratings, friend additions, logins, settings changes, and more. These activity logs provide crucial insights to gauge user satisfaction and improve the service.</a:t>
            </a:r>
            <a:endParaRPr lang="en-US" sz="1200" kern="1200" dirty="0">
              <a:solidFill>
                <a:schemeClr val="bg1"/>
              </a:solidFill>
              <a:ea typeface="+mn-ea"/>
              <a:cs typeface="+mn-cs"/>
            </a:endParaRPr>
          </a:p>
          <a:p>
            <a:pPr marL="182880" lvl="1" indent="-182880" defTabSz="731520">
              <a:spcBef>
                <a:spcPts val="800"/>
              </a:spcBef>
            </a:pPr>
            <a:endParaRPr lang="en-US" sz="1200" kern="1200" dirty="0">
              <a:solidFill>
                <a:schemeClr val="bg1"/>
              </a:solidFill>
              <a:ea typeface="+mn-ea"/>
              <a:cs typeface="+mn-cs"/>
            </a:endParaRPr>
          </a:p>
          <a:p>
            <a:pPr marL="182880" lvl="1" indent="-182880" defTabSz="731520">
              <a:spcBef>
                <a:spcPts val="800"/>
              </a:spcBef>
            </a:pPr>
            <a:endParaRPr lang="en-US" sz="1280" kern="1200" dirty="0">
              <a:solidFill>
                <a:schemeClr val="bg1"/>
              </a:solidFill>
              <a:latin typeface="+mn-lt"/>
              <a:ea typeface="+mn-ea"/>
              <a:cs typeface="+mn-cs"/>
            </a:endParaRPr>
          </a:p>
          <a:p>
            <a:pPr marL="182880" lvl="1" indent="-182880" defTabSz="731520">
              <a:spcBef>
                <a:spcPts val="800"/>
              </a:spcBef>
            </a:pPr>
            <a:endParaRPr lang="en-US" sz="1280" kern="1200" dirty="0">
              <a:solidFill>
                <a:schemeClr val="bg1"/>
              </a:solidFill>
              <a:latin typeface="+mn-lt"/>
              <a:ea typeface="+mn-ea"/>
              <a:cs typeface="+mn-cs"/>
            </a:endParaRPr>
          </a:p>
          <a:p>
            <a:pPr marL="182880" lvl="1" indent="-182880" defTabSz="731520">
              <a:spcBef>
                <a:spcPts val="800"/>
              </a:spcBef>
            </a:pPr>
            <a:endParaRPr lang="en-US" sz="1280" kern="1200" dirty="0">
              <a:solidFill>
                <a:schemeClr val="bg1"/>
              </a:solidFill>
              <a:latin typeface="+mn-lt"/>
              <a:ea typeface="+mn-ea"/>
              <a:cs typeface="+mn-cs"/>
            </a:endParaRPr>
          </a:p>
          <a:p>
            <a:pPr lvl="1"/>
            <a:endParaRPr lang="en-US" altLang="en-US" dirty="0"/>
          </a:p>
        </p:txBody>
      </p:sp>
      <p:sp>
        <p:nvSpPr>
          <p:cNvPr id="3" name="Text Placeholder 1">
            <a:extLst>
              <a:ext uri="{FF2B5EF4-FFF2-40B4-BE49-F238E27FC236}">
                <a16:creationId xmlns:a16="http://schemas.microsoft.com/office/drawing/2014/main" id="{AC3E4A64-E3E6-EFDF-081A-A52BD9FE786C}"/>
              </a:ext>
            </a:extLst>
          </p:cNvPr>
          <p:cNvSpPr txBox="1">
            <a:spLocks/>
          </p:cNvSpPr>
          <p:nvPr/>
        </p:nvSpPr>
        <p:spPr>
          <a:xfrm>
            <a:off x="5542672" y="3066802"/>
            <a:ext cx="5135619" cy="292578"/>
          </a:xfrm>
          <a:prstGeom prst="rect">
            <a:avLst/>
          </a:prstGeom>
        </p:spPr>
        <p:txBody>
          <a:bodyPr/>
          <a:lstStyle>
            <a:lvl1pPr marL="0" indent="0" algn="l" defTabSz="914400" rtl="0" eaLnBrk="1" latinLnBrk="0" hangingPunct="1">
              <a:lnSpc>
                <a:spcPct val="100000"/>
              </a:lnSpc>
              <a:spcBef>
                <a:spcPts val="1000"/>
              </a:spcBef>
              <a:buFont typeface="Arial" panose="020B0604020202020204" pitchFamily="34" charset="0"/>
              <a:buNone/>
              <a:defRPr sz="1800" b="1" kern="1200">
                <a:solidFill>
                  <a:schemeClr val="bg1"/>
                </a:solidFill>
                <a:latin typeface="+mn-lt"/>
                <a:ea typeface="+mn-ea"/>
                <a:cs typeface="+mn-cs"/>
              </a:defRPr>
            </a:lvl1pPr>
            <a:lvl2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731520">
              <a:spcBef>
                <a:spcPts val="800"/>
              </a:spcBef>
            </a:pPr>
            <a:r>
              <a:rPr lang="en-US" altLang="en-US" sz="1440" b="1" kern="1200">
                <a:solidFill>
                  <a:schemeClr val="bg1"/>
                </a:solidFill>
                <a:latin typeface="+mn-lt"/>
                <a:ea typeface="+mn-ea"/>
                <a:cs typeface="+mn-cs"/>
              </a:rPr>
              <a:t>Goals:</a:t>
            </a:r>
            <a:endParaRPr lang="en-US" altLang="en-US"/>
          </a:p>
        </p:txBody>
      </p:sp>
      <p:sp>
        <p:nvSpPr>
          <p:cNvPr id="4" name="TextBox 3">
            <a:extLst>
              <a:ext uri="{FF2B5EF4-FFF2-40B4-BE49-F238E27FC236}">
                <a16:creationId xmlns:a16="http://schemas.microsoft.com/office/drawing/2014/main" id="{434CDFB5-BE30-ED45-3041-8974F7CF5EC5}"/>
              </a:ext>
            </a:extLst>
          </p:cNvPr>
          <p:cNvSpPr txBox="1"/>
          <p:nvPr/>
        </p:nvSpPr>
        <p:spPr>
          <a:xfrm>
            <a:off x="5542672" y="3359380"/>
            <a:ext cx="2575930" cy="3050066"/>
          </a:xfrm>
          <a:prstGeom prst="rect">
            <a:avLst/>
          </a:prstGeom>
          <a:noFill/>
          <a:ln>
            <a:solidFill>
              <a:schemeClr val="bg1"/>
            </a:solidFill>
          </a:ln>
        </p:spPr>
        <p:txBody>
          <a:bodyPr wrap="square" rtlCol="0">
            <a:spAutoFit/>
          </a:bodyPr>
          <a:lstStyle/>
          <a:p>
            <a:pPr defTabSz="731520">
              <a:spcAft>
                <a:spcPts val="600"/>
              </a:spcAft>
            </a:pPr>
            <a:r>
              <a:rPr lang="en-US" sz="1440" b="1" kern="1200" dirty="0">
                <a:latin typeface="+mn-lt"/>
                <a:ea typeface="+mn-ea"/>
                <a:cs typeface="+mn-cs"/>
              </a:rPr>
              <a:t>Primary Goal:</a:t>
            </a:r>
          </a:p>
          <a:p>
            <a:pPr marL="228600" indent="-228600" defTabSz="731520">
              <a:spcAft>
                <a:spcPts val="600"/>
              </a:spcAft>
              <a:buFont typeface="Arial" panose="020B0604020202020204" pitchFamily="34" charset="0"/>
              <a:buChar char="•"/>
            </a:pPr>
            <a:endParaRPr lang="en-US" sz="1280" kern="1200" dirty="0">
              <a:solidFill>
                <a:srgbClr val="374151"/>
              </a:solidFill>
              <a:latin typeface="Söhne"/>
              <a:ea typeface="+mn-ea"/>
              <a:cs typeface="+mn-cs"/>
            </a:endParaRPr>
          </a:p>
          <a:p>
            <a:pPr marL="228600" indent="-228600" defTabSz="731520">
              <a:spcAft>
                <a:spcPts val="600"/>
              </a:spcAft>
              <a:buFont typeface="Arial" panose="020B0604020202020204" pitchFamily="34" charset="0"/>
              <a:buChar char="•"/>
            </a:pPr>
            <a:r>
              <a:rPr lang="en-US" sz="1200" kern="1200" dirty="0">
                <a:solidFill>
                  <a:srgbClr val="374151"/>
                </a:solidFill>
                <a:ea typeface="+mn-ea"/>
                <a:cs typeface="+mn-cs"/>
              </a:rPr>
              <a:t>Our goal is to develop a binary classifier that accurately detects </a:t>
            </a:r>
            <a:r>
              <a:rPr lang="en-US" sz="1200" kern="1200" dirty="0" err="1">
                <a:solidFill>
                  <a:srgbClr val="374151"/>
                </a:solidFill>
                <a:ea typeface="+mn-ea"/>
                <a:cs typeface="+mn-cs"/>
              </a:rPr>
              <a:t>Sparkify</a:t>
            </a:r>
            <a:r>
              <a:rPr lang="en-US" sz="1200" kern="1200" dirty="0">
                <a:solidFill>
                  <a:srgbClr val="374151"/>
                </a:solidFill>
                <a:ea typeface="+mn-ea"/>
                <a:cs typeface="+mn-cs"/>
              </a:rPr>
              <a:t> music streaming service users, regardless of their subscription tier, who have canceled their membership. By analyzing their past activity and interactions, we aim to train a model that can predict churn and identify users likely to cancel in advance.</a:t>
            </a:r>
            <a:endParaRPr lang="en-US" sz="1200" b="1" kern="1200" dirty="0">
              <a:solidFill>
                <a:srgbClr val="374151"/>
              </a:solidFill>
              <a:ea typeface="+mn-ea"/>
              <a:cs typeface="+mn-cs"/>
            </a:endParaRPr>
          </a:p>
          <a:p>
            <a:pPr>
              <a:spcAft>
                <a:spcPts val="600"/>
              </a:spcAft>
            </a:pPr>
            <a:endParaRPr lang="en-US" dirty="0">
              <a:solidFill>
                <a:schemeClr val="bg1"/>
              </a:solidFill>
              <a:latin typeface="+mn-lt"/>
            </a:endParaRPr>
          </a:p>
        </p:txBody>
      </p:sp>
      <p:sp>
        <p:nvSpPr>
          <p:cNvPr id="5" name="TextBox 4">
            <a:extLst>
              <a:ext uri="{FF2B5EF4-FFF2-40B4-BE49-F238E27FC236}">
                <a16:creationId xmlns:a16="http://schemas.microsoft.com/office/drawing/2014/main" id="{053E2EE9-B526-1AC3-6B35-27942D847E44}"/>
              </a:ext>
            </a:extLst>
          </p:cNvPr>
          <p:cNvSpPr txBox="1"/>
          <p:nvPr/>
        </p:nvSpPr>
        <p:spPr>
          <a:xfrm>
            <a:off x="8475788" y="3359380"/>
            <a:ext cx="2861528" cy="2640723"/>
          </a:xfrm>
          <a:prstGeom prst="rect">
            <a:avLst/>
          </a:prstGeom>
          <a:noFill/>
          <a:ln>
            <a:solidFill>
              <a:schemeClr val="bg1"/>
            </a:solidFill>
          </a:ln>
        </p:spPr>
        <p:txBody>
          <a:bodyPr wrap="square" rtlCol="0">
            <a:spAutoFit/>
          </a:bodyPr>
          <a:lstStyle/>
          <a:p>
            <a:pPr defTabSz="731520">
              <a:spcAft>
                <a:spcPts val="600"/>
              </a:spcAft>
            </a:pPr>
            <a:r>
              <a:rPr lang="en-US" sz="1440" b="1" kern="1200" dirty="0">
                <a:latin typeface="+mn-lt"/>
                <a:ea typeface="+mn-ea"/>
                <a:cs typeface="+mn-cs"/>
              </a:rPr>
              <a:t>Secondary Goal:</a:t>
            </a:r>
          </a:p>
          <a:p>
            <a:pPr defTabSz="731520">
              <a:spcAft>
                <a:spcPts val="600"/>
              </a:spcAft>
            </a:pPr>
            <a:endParaRPr lang="en-US" sz="1440" b="1" kern="1200" dirty="0">
              <a:solidFill>
                <a:schemeClr val="bg1"/>
              </a:solidFill>
              <a:latin typeface="+mn-lt"/>
              <a:ea typeface="+mn-ea"/>
              <a:cs typeface="+mn-cs"/>
            </a:endParaRPr>
          </a:p>
          <a:p>
            <a:pPr marL="228600" indent="-228600" defTabSz="731520">
              <a:spcAft>
                <a:spcPts val="600"/>
              </a:spcAft>
              <a:buFont typeface="Arial" panose="020B0604020202020204" pitchFamily="34" charset="0"/>
              <a:buChar char="•"/>
            </a:pPr>
            <a:r>
              <a:rPr lang="en-US" sz="1200" kern="1200" dirty="0">
                <a:solidFill>
                  <a:srgbClr val="374151"/>
                </a:solidFill>
                <a:ea typeface="+mn-ea"/>
                <a:cs typeface="+mn-cs"/>
              </a:rPr>
              <a:t>Evaluate the performance of multiple classification algorithms</a:t>
            </a:r>
          </a:p>
          <a:p>
            <a:pPr marL="228600" indent="-228600" defTabSz="731520">
              <a:spcAft>
                <a:spcPts val="600"/>
              </a:spcAft>
              <a:buFont typeface="Arial" panose="020B0604020202020204" pitchFamily="34" charset="0"/>
              <a:buChar char="•"/>
            </a:pPr>
            <a:r>
              <a:rPr lang="en-US" sz="1200" kern="1200" dirty="0">
                <a:solidFill>
                  <a:srgbClr val="374151"/>
                </a:solidFill>
                <a:ea typeface="+mn-ea"/>
                <a:cs typeface="+mn-cs"/>
              </a:rPr>
              <a:t>Select the best-performing model based on evaluation metrics and cross-validation results.</a:t>
            </a:r>
          </a:p>
          <a:p>
            <a:pPr defTabSz="731520">
              <a:spcAft>
                <a:spcPts val="600"/>
              </a:spcAft>
            </a:pPr>
            <a:endParaRPr lang="en-US" sz="1440" kern="1200" dirty="0">
              <a:solidFill>
                <a:schemeClr val="bg1"/>
              </a:solidFill>
              <a:latin typeface="+mn-lt"/>
              <a:ea typeface="+mn-ea"/>
              <a:cs typeface="+mn-cs"/>
            </a:endParaRPr>
          </a:p>
          <a:p>
            <a:pPr defTabSz="731520">
              <a:spcAft>
                <a:spcPts val="600"/>
              </a:spcAft>
            </a:pPr>
            <a:endParaRPr lang="en-US" sz="1440" kern="1200" dirty="0">
              <a:solidFill>
                <a:schemeClr val="bg1"/>
              </a:solidFill>
              <a:latin typeface="+mn-lt"/>
              <a:ea typeface="+mn-ea"/>
              <a:cs typeface="+mn-cs"/>
            </a:endParaRPr>
          </a:p>
          <a:p>
            <a:pPr>
              <a:spcAft>
                <a:spcPts val="600"/>
              </a:spcAft>
            </a:pPr>
            <a:endParaRPr lang="en-US" dirty="0">
              <a:solidFill>
                <a:schemeClr val="bg1"/>
              </a:solidFill>
              <a:latin typeface="+mn-lt"/>
            </a:endParaRPr>
          </a:p>
        </p:txBody>
      </p:sp>
    </p:spTree>
    <p:extLst>
      <p:ext uri="{BB962C8B-B14F-4D97-AF65-F5344CB8AC3E}">
        <p14:creationId xmlns:p14="http://schemas.microsoft.com/office/powerpoint/2010/main" val="46166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96181-1B73-25CC-5E97-F9E744D17A29}"/>
              </a:ext>
            </a:extLst>
          </p:cNvPr>
          <p:cNvSpPr>
            <a:spLocks noGrp="1"/>
          </p:cNvSpPr>
          <p:nvPr>
            <p:ph type="title"/>
          </p:nvPr>
        </p:nvSpPr>
        <p:spPr>
          <a:xfrm>
            <a:off x="5297593" y="-75645"/>
            <a:ext cx="6251110" cy="1783080"/>
          </a:xfrm>
        </p:spPr>
        <p:txBody>
          <a:bodyPr vert="horz" lIns="91440" tIns="45720" rIns="91440" bIns="45720" rtlCol="0" anchor="b">
            <a:normAutofit/>
          </a:bodyPr>
          <a:lstStyle/>
          <a:p>
            <a:pPr>
              <a:spcBef>
                <a:spcPct val="0"/>
              </a:spcBef>
            </a:pPr>
            <a:r>
              <a:rPr lang="en-US" sz="5400" dirty="0">
                <a:solidFill>
                  <a:schemeClr val="tx1"/>
                </a:solidFill>
              </a:rPr>
              <a:t>Data set</a:t>
            </a:r>
          </a:p>
        </p:txBody>
      </p:sp>
      <p:pic>
        <p:nvPicPr>
          <p:cNvPr id="14" name="Picture 4" descr="Graph">
            <a:extLst>
              <a:ext uri="{FF2B5EF4-FFF2-40B4-BE49-F238E27FC236}">
                <a16:creationId xmlns:a16="http://schemas.microsoft.com/office/drawing/2014/main" id="{2D381816-B757-7C87-A662-44D635310B6F}"/>
              </a:ext>
            </a:extLst>
          </p:cNvPr>
          <p:cNvPicPr>
            <a:picLocks noChangeAspect="1"/>
          </p:cNvPicPr>
          <p:nvPr/>
        </p:nvPicPr>
        <p:blipFill rotWithShape="1">
          <a:blip r:embed="rId2"/>
          <a:srcRect l="23145" r="3441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2">
            <a:extLst>
              <a:ext uri="{FF2B5EF4-FFF2-40B4-BE49-F238E27FC236}">
                <a16:creationId xmlns:a16="http://schemas.microsoft.com/office/drawing/2014/main" id="{BBA699C2-4047-3102-2663-F1EC1DABAF4A}"/>
              </a:ext>
            </a:extLst>
          </p:cNvPr>
          <p:cNvSpPr>
            <a:spLocks noGrp="1"/>
          </p:cNvSpPr>
          <p:nvPr>
            <p:ph type="body" sz="quarter" idx="11"/>
          </p:nvPr>
        </p:nvSpPr>
        <p:spPr>
          <a:xfrm>
            <a:off x="5297593" y="2540785"/>
            <a:ext cx="6251110" cy="3483864"/>
          </a:xfrm>
        </p:spPr>
        <p:txBody>
          <a:bodyPr vert="horz" lIns="91440" tIns="45720" rIns="91440" bIns="45720" rtlCol="0">
            <a:noAutofit/>
          </a:bodyPr>
          <a:lstStyle/>
          <a:p>
            <a:pPr marL="285750" indent="-228600">
              <a:lnSpc>
                <a:spcPct val="90000"/>
              </a:lnSpc>
              <a:buFont typeface="Arial" panose="020B0604020202020204" pitchFamily="34" charset="0"/>
              <a:buChar char="•"/>
            </a:pPr>
            <a:r>
              <a:rPr lang="en-US" sz="1200" b="0" dirty="0">
                <a:solidFill>
                  <a:schemeClr val="tx1"/>
                </a:solidFill>
              </a:rPr>
              <a:t>The mini-dataset file is `</a:t>
            </a:r>
            <a:r>
              <a:rPr lang="en-US" sz="1200" b="0" dirty="0" err="1">
                <a:solidFill>
                  <a:schemeClr val="tx1"/>
                </a:solidFill>
              </a:rPr>
              <a:t>mini_sparkify_event_data.json</a:t>
            </a:r>
            <a:r>
              <a:rPr lang="en-US" sz="1200" b="0" dirty="0">
                <a:solidFill>
                  <a:schemeClr val="tx1"/>
                </a:solidFill>
              </a:rPr>
              <a:t>`</a:t>
            </a:r>
          </a:p>
          <a:p>
            <a:pPr marL="285750" indent="-228600">
              <a:buFont typeface="Arial" panose="020B0604020202020204" pitchFamily="34" charset="0"/>
              <a:buChar char="•"/>
            </a:pPr>
            <a:r>
              <a:rPr lang="en-US" sz="1200" b="0" dirty="0">
                <a:solidFill>
                  <a:schemeClr val="tx1"/>
                </a:solidFill>
              </a:rPr>
              <a:t>No of Rows – 286500 &amp; No of Columns – 18</a:t>
            </a:r>
          </a:p>
          <a:p>
            <a:pPr marL="285750" indent="-228600">
              <a:buFont typeface="Arial" panose="020B0604020202020204" pitchFamily="34" charset="0"/>
              <a:buChar char="•"/>
            </a:pPr>
            <a:r>
              <a:rPr lang="en-US" sz="1200" b="0" dirty="0">
                <a:solidFill>
                  <a:schemeClr val="tx1"/>
                </a:solidFill>
              </a:rPr>
              <a:t>Checked the data for missing values.</a:t>
            </a:r>
          </a:p>
          <a:p>
            <a:pPr marL="285750" indent="-228600">
              <a:buFont typeface="Arial" panose="020B0604020202020204" pitchFamily="34" charset="0"/>
              <a:buChar char="•"/>
            </a:pPr>
            <a:r>
              <a:rPr lang="en-US" sz="1200" b="0" dirty="0">
                <a:solidFill>
                  <a:schemeClr val="tx1"/>
                </a:solidFill>
              </a:rPr>
              <a:t>Transformed the original </a:t>
            </a:r>
            <a:r>
              <a:rPr lang="en-US" sz="1200" b="0" dirty="0" err="1">
                <a:solidFill>
                  <a:schemeClr val="tx1"/>
                </a:solidFill>
              </a:rPr>
              <a:t>Sparkify</a:t>
            </a:r>
            <a:r>
              <a:rPr lang="en-US" sz="1200" b="0" dirty="0">
                <a:solidFill>
                  <a:schemeClr val="tx1"/>
                </a:solidFill>
              </a:rPr>
              <a:t> dataset (one row per log) to a dataset with user-level information or statistics (one row per user)</a:t>
            </a:r>
          </a:p>
          <a:p>
            <a:pPr marL="285750" indent="-228600">
              <a:buFont typeface="Arial" panose="020B0604020202020204" pitchFamily="34" charset="0"/>
              <a:buChar char="•"/>
            </a:pPr>
            <a:r>
              <a:rPr lang="en-US" sz="1200" b="0" dirty="0">
                <a:solidFill>
                  <a:schemeClr val="tx1"/>
                </a:solidFill>
              </a:rPr>
              <a:t>Constructed several numerical features that in our opinion capture well the patterns in user's past activity and interaction with the music streaming service, and could be used to identify churned users</a:t>
            </a:r>
          </a:p>
          <a:p>
            <a:pPr marL="285750" indent="-228600">
              <a:buFont typeface="Arial" panose="020B0604020202020204" pitchFamily="34" charset="0"/>
              <a:buChar char="•"/>
            </a:pPr>
            <a:r>
              <a:rPr lang="en-US" sz="1200" b="0" dirty="0">
                <a:solidFill>
                  <a:schemeClr val="tx1"/>
                </a:solidFill>
              </a:rPr>
              <a:t>Included three extra features that reflect user's interaction patterns: </a:t>
            </a:r>
            <a:r>
              <a:rPr lang="en-US" sz="1200" b="0" dirty="0" err="1">
                <a:solidFill>
                  <a:schemeClr val="tx1"/>
                </a:solidFill>
              </a:rPr>
              <a:t>avgsessionitems</a:t>
            </a:r>
            <a:r>
              <a:rPr lang="en-US" sz="1200" b="0" dirty="0">
                <a:solidFill>
                  <a:schemeClr val="tx1"/>
                </a:solidFill>
              </a:rPr>
              <a:t>, </a:t>
            </a:r>
            <a:r>
              <a:rPr lang="en-US" sz="1200" b="0" dirty="0" err="1">
                <a:solidFill>
                  <a:schemeClr val="tx1"/>
                </a:solidFill>
              </a:rPr>
              <a:t>avgsessiontime</a:t>
            </a:r>
            <a:r>
              <a:rPr lang="en-US" sz="1200" b="0" dirty="0">
                <a:solidFill>
                  <a:schemeClr val="tx1"/>
                </a:solidFill>
              </a:rPr>
              <a:t> and </a:t>
            </a:r>
            <a:r>
              <a:rPr lang="en-US" sz="1200" b="0" dirty="0" err="1">
                <a:solidFill>
                  <a:schemeClr val="tx1"/>
                </a:solidFill>
              </a:rPr>
              <a:t>avgsongs</a:t>
            </a:r>
            <a:r>
              <a:rPr lang="en-US" sz="1200" b="0" dirty="0">
                <a:solidFill>
                  <a:schemeClr val="tx1"/>
                </a:solidFill>
              </a:rPr>
              <a:t>.</a:t>
            </a:r>
          </a:p>
          <a:p>
            <a:pPr marL="285750" indent="-228600">
              <a:buFont typeface="Arial" panose="020B0604020202020204" pitchFamily="34" charset="0"/>
              <a:buChar char="•"/>
            </a:pPr>
            <a:r>
              <a:rPr lang="en-US" sz="1200" b="0" dirty="0">
                <a:solidFill>
                  <a:schemeClr val="tx1"/>
                </a:solidFill>
              </a:rPr>
              <a:t>label : binary response variable, where:</a:t>
            </a:r>
          </a:p>
          <a:p>
            <a:pPr marL="514350" lvl="1"/>
            <a:r>
              <a:rPr lang="en-US" sz="1200" dirty="0">
                <a:solidFill>
                  <a:schemeClr val="tx1"/>
                </a:solidFill>
              </a:rPr>
              <a:t>1 represents churned users who cancelled the subscription (irrespective of the subscription plan, free or paid) within the observation period between October 1 and November 30;</a:t>
            </a:r>
          </a:p>
          <a:p>
            <a:pPr marL="514350" lvl="1"/>
            <a:r>
              <a:rPr lang="en-US" sz="1200" dirty="0">
                <a:solidFill>
                  <a:schemeClr val="tx1"/>
                </a:solidFill>
              </a:rPr>
              <a:t>0 represents users who kept the music streaming service throughout the observation period</a:t>
            </a:r>
          </a:p>
          <a:p>
            <a:pPr marL="285750" indent="-228600">
              <a:lnSpc>
                <a:spcPct val="90000"/>
              </a:lnSpc>
              <a:buFont typeface="Arial" panose="020B0604020202020204" pitchFamily="34" charset="0"/>
              <a:buChar char="•"/>
            </a:pPr>
            <a:endParaRPr lang="en-US" sz="1200" b="0" dirty="0">
              <a:solidFill>
                <a:schemeClr val="tx1"/>
              </a:solidFill>
            </a:endParaRPr>
          </a:p>
          <a:p>
            <a:pPr marL="285750" indent="-228600">
              <a:lnSpc>
                <a:spcPct val="90000"/>
              </a:lnSpc>
              <a:buFont typeface="Arial" panose="020B0604020202020204" pitchFamily="34" charset="0"/>
              <a:buChar char="•"/>
            </a:pPr>
            <a:endParaRPr lang="en-US" sz="1200" b="0" dirty="0">
              <a:solidFill>
                <a:schemeClr val="tx1"/>
              </a:solidFill>
            </a:endParaRPr>
          </a:p>
          <a:p>
            <a:pPr marL="285750" indent="-228600">
              <a:lnSpc>
                <a:spcPct val="90000"/>
              </a:lnSpc>
              <a:buFont typeface="Arial" panose="020B0604020202020204" pitchFamily="34" charset="0"/>
              <a:buChar char="•"/>
            </a:pPr>
            <a:endParaRPr lang="en-US" sz="1200" b="0" dirty="0">
              <a:solidFill>
                <a:schemeClr val="tx1"/>
              </a:solidFill>
            </a:endParaRPr>
          </a:p>
          <a:p>
            <a:pPr marL="285750" indent="-228600">
              <a:lnSpc>
                <a:spcPct val="90000"/>
              </a:lnSpc>
              <a:buFont typeface="Arial" panose="020B0604020202020204" pitchFamily="34" charset="0"/>
              <a:buChar char="•"/>
            </a:pPr>
            <a:endParaRPr lang="en-US" sz="1200" b="0" dirty="0">
              <a:solidFill>
                <a:schemeClr val="tx1"/>
              </a:solidFill>
            </a:endParaRPr>
          </a:p>
        </p:txBody>
      </p:sp>
    </p:spTree>
    <p:extLst>
      <p:ext uri="{BB962C8B-B14F-4D97-AF65-F5344CB8AC3E}">
        <p14:creationId xmlns:p14="http://schemas.microsoft.com/office/powerpoint/2010/main" val="391229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1262CD5-AD01-42E3-9173-97C12BB0D9B8}"/>
              </a:ext>
            </a:extLst>
          </p:cNvPr>
          <p:cNvSpPr>
            <a:spLocks noGrp="1"/>
          </p:cNvSpPr>
          <p:nvPr>
            <p:ph type="title"/>
          </p:nvPr>
        </p:nvSpPr>
        <p:spPr>
          <a:xfrm>
            <a:off x="5080216" y="1076324"/>
            <a:ext cx="6272784" cy="1535051"/>
          </a:xfrm>
        </p:spPr>
        <p:txBody>
          <a:bodyPr vert="horz" lIns="91440" tIns="45720" rIns="91440" bIns="45720" rtlCol="0" anchor="b">
            <a:normAutofit/>
          </a:bodyPr>
          <a:lstStyle/>
          <a:p>
            <a:pPr>
              <a:spcBef>
                <a:spcPct val="0"/>
              </a:spcBef>
            </a:pPr>
            <a:r>
              <a:rPr lang="en-US" sz="5200">
                <a:solidFill>
                  <a:schemeClr val="tx1"/>
                </a:solidFill>
              </a:rPr>
              <a:t>Interesting Insights</a:t>
            </a:r>
            <a:endParaRPr lang="en-US" sz="5200" dirty="0">
              <a:solidFill>
                <a:schemeClr val="tx1"/>
              </a:solidFill>
            </a:endParaRPr>
          </a:p>
        </p:txBody>
      </p:sp>
      <p:pic>
        <p:nvPicPr>
          <p:cNvPr id="18" name="Picture 6" descr="Close-up of microphone head">
            <a:extLst>
              <a:ext uri="{FF2B5EF4-FFF2-40B4-BE49-F238E27FC236}">
                <a16:creationId xmlns:a16="http://schemas.microsoft.com/office/drawing/2014/main" id="{9CA819DD-094D-8318-E18A-7AC1887AA03A}"/>
              </a:ext>
            </a:extLst>
          </p:cNvPr>
          <p:cNvPicPr>
            <a:picLocks noChangeAspect="1"/>
          </p:cNvPicPr>
          <p:nvPr/>
        </p:nvPicPr>
        <p:blipFill rotWithShape="1">
          <a:blip r:embed="rId2"/>
          <a:srcRect l="28791" r="27357" b="-1"/>
          <a:stretch/>
        </p:blipFill>
        <p:spPr>
          <a:xfrm>
            <a:off x="20" y="10"/>
            <a:ext cx="4505305" cy="6857990"/>
          </a:xfrm>
          <a:prstGeom prst="rect">
            <a:avLst/>
          </a:prstGeom>
        </p:spPr>
      </p:pic>
      <p:sp>
        <p:nvSpPr>
          <p:cNvPr id="34"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28">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ext Placeholder 2">
            <a:extLst>
              <a:ext uri="{FF2B5EF4-FFF2-40B4-BE49-F238E27FC236}">
                <a16:creationId xmlns:a16="http://schemas.microsoft.com/office/drawing/2014/main" id="{EF99585A-5E1F-40FA-8E64-BB4F04611657}"/>
              </a:ext>
            </a:extLst>
          </p:cNvPr>
          <p:cNvSpPr>
            <a:spLocks noGrp="1"/>
          </p:cNvSpPr>
          <p:nvPr>
            <p:ph type="body" sz="quarter" idx="11"/>
          </p:nvPr>
        </p:nvSpPr>
        <p:spPr>
          <a:xfrm>
            <a:off x="5080216" y="3351276"/>
            <a:ext cx="6272784" cy="2825686"/>
          </a:xfrm>
        </p:spPr>
        <p:txBody>
          <a:bodyPr vert="horz" lIns="91440" tIns="45720" rIns="91440" bIns="45720" rtlCol="0">
            <a:normAutofit/>
          </a:bodyPr>
          <a:lstStyle/>
          <a:p>
            <a:pPr lvl="1">
              <a:lnSpc>
                <a:spcPct val="90000"/>
              </a:lnSpc>
            </a:pPr>
            <a:endParaRPr lang="en-US" sz="1500" dirty="0">
              <a:solidFill>
                <a:schemeClr val="tx1"/>
              </a:solidFill>
            </a:endParaRPr>
          </a:p>
          <a:p>
            <a:pPr lvl="1">
              <a:lnSpc>
                <a:spcPct val="90000"/>
              </a:lnSpc>
            </a:pPr>
            <a:r>
              <a:rPr lang="en-US" sz="1500" dirty="0">
                <a:solidFill>
                  <a:schemeClr val="tx1"/>
                </a:solidFill>
              </a:rPr>
              <a:t>On average churned users played more songs per hour;</a:t>
            </a:r>
          </a:p>
          <a:p>
            <a:pPr lvl="1">
              <a:lnSpc>
                <a:spcPct val="90000"/>
              </a:lnSpc>
            </a:pPr>
            <a:r>
              <a:rPr lang="en-US" sz="1500" dirty="0">
                <a:solidFill>
                  <a:schemeClr val="tx1"/>
                </a:solidFill>
              </a:rPr>
              <a:t>Churned users gave significantly more thumbs down per hour, and had to watch more advertisements on average;</a:t>
            </a:r>
          </a:p>
          <a:p>
            <a:pPr lvl="1">
              <a:lnSpc>
                <a:spcPct val="90000"/>
              </a:lnSpc>
            </a:pPr>
            <a:r>
              <a:rPr lang="en-US" sz="1500" dirty="0">
                <a:solidFill>
                  <a:schemeClr val="tx1"/>
                </a:solidFill>
              </a:rPr>
              <a:t>The ratio of songs and positive interactions relative to total activity was typically lower for churned users</a:t>
            </a:r>
          </a:p>
          <a:p>
            <a:pPr lvl="1">
              <a:lnSpc>
                <a:spcPct val="90000"/>
              </a:lnSpc>
            </a:pPr>
            <a:r>
              <a:rPr lang="en-US" sz="1500" dirty="0">
                <a:solidFill>
                  <a:schemeClr val="tx1"/>
                </a:solidFill>
              </a:rPr>
              <a:t>Churned users had on average less interactions per session</a:t>
            </a:r>
          </a:p>
          <a:p>
            <a:pPr lvl="1">
              <a:lnSpc>
                <a:spcPct val="90000"/>
              </a:lnSpc>
            </a:pPr>
            <a:r>
              <a:rPr lang="en-US" sz="1500" dirty="0">
                <a:solidFill>
                  <a:schemeClr val="tx1"/>
                </a:solidFill>
              </a:rPr>
              <a:t>Churn rate is higher for users in the free subscription plan</a:t>
            </a:r>
          </a:p>
          <a:p>
            <a:pPr lvl="1">
              <a:lnSpc>
                <a:spcPct val="90000"/>
              </a:lnSpc>
            </a:pPr>
            <a:r>
              <a:rPr lang="en-US" sz="1500" dirty="0">
                <a:solidFill>
                  <a:schemeClr val="tx1"/>
                </a:solidFill>
              </a:rPr>
              <a:t>Churn rate is slightly higher for male users</a:t>
            </a:r>
          </a:p>
          <a:p>
            <a:pPr lvl="1">
              <a:lnSpc>
                <a:spcPct val="90000"/>
              </a:lnSpc>
            </a:pPr>
            <a:endParaRPr lang="en-US" sz="1500" dirty="0">
              <a:solidFill>
                <a:schemeClr val="tx1"/>
              </a:solidFill>
            </a:endParaRPr>
          </a:p>
          <a:p>
            <a:pPr lvl="1">
              <a:lnSpc>
                <a:spcPct val="90000"/>
              </a:lnSpc>
            </a:pPr>
            <a:endParaRPr lang="en-US" sz="1500" dirty="0">
              <a:solidFill>
                <a:schemeClr val="tx1"/>
              </a:solidFill>
            </a:endParaRPr>
          </a:p>
          <a:p>
            <a:pPr marL="0" lvl="1">
              <a:lnSpc>
                <a:spcPct val="90000"/>
              </a:lnSpc>
            </a:pPr>
            <a:endParaRPr lang="en-US" sz="1500" dirty="0">
              <a:solidFill>
                <a:schemeClr val="tx1"/>
              </a:solidFill>
            </a:endParaRPr>
          </a:p>
          <a:p>
            <a:pPr lvl="1">
              <a:lnSpc>
                <a:spcPct val="90000"/>
              </a:lnSpc>
            </a:pPr>
            <a:endParaRPr lang="en-US" sz="1500" dirty="0">
              <a:solidFill>
                <a:schemeClr val="tx1"/>
              </a:solidFill>
            </a:endParaRPr>
          </a:p>
          <a:p>
            <a:pPr lvl="1">
              <a:lnSpc>
                <a:spcPct val="90000"/>
              </a:lnSpc>
            </a:pPr>
            <a:endParaRPr lang="en-US" sz="1500" dirty="0">
              <a:solidFill>
                <a:schemeClr val="tx1"/>
              </a:solidFill>
            </a:endParaRPr>
          </a:p>
        </p:txBody>
      </p:sp>
    </p:spTree>
    <p:extLst>
      <p:ext uri="{BB962C8B-B14F-4D97-AF65-F5344CB8AC3E}">
        <p14:creationId xmlns:p14="http://schemas.microsoft.com/office/powerpoint/2010/main" val="394783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1" name="Rectangle 207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5" name="Freeform: Shape 207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Title 2">
            <a:extLst>
              <a:ext uri="{FF2B5EF4-FFF2-40B4-BE49-F238E27FC236}">
                <a16:creationId xmlns:a16="http://schemas.microsoft.com/office/drawing/2014/main" id="{8F18C6B5-87AC-4DA5-94CA-6E092A6A07D3}"/>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spcBef>
                <a:spcPct val="0"/>
              </a:spcBef>
            </a:pPr>
            <a:r>
              <a:rPr lang="en-US" kern="1200">
                <a:solidFill>
                  <a:srgbClr val="FFFFFF"/>
                </a:solidFill>
                <a:latin typeface="+mj-lt"/>
                <a:ea typeface="+mj-ea"/>
                <a:cs typeface="+mj-cs"/>
              </a:rPr>
              <a:t>Visualisation</a:t>
            </a:r>
          </a:p>
        </p:txBody>
      </p:sp>
      <p:pic>
        <p:nvPicPr>
          <p:cNvPr id="2050" name="Picture 2">
            <a:extLst>
              <a:ext uri="{FF2B5EF4-FFF2-40B4-BE49-F238E27FC236}">
                <a16:creationId xmlns:a16="http://schemas.microsoft.com/office/drawing/2014/main" id="{5B51D2D8-9116-A7CA-B9A8-B7041D6CD35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16019" y="467208"/>
            <a:ext cx="5998565" cy="592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0979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9" name="Rectangle 206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1" name="Rectangle 207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5" name="Freeform: Shape 207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 name="Picture 2">
            <a:extLst>
              <a:ext uri="{FF2B5EF4-FFF2-40B4-BE49-F238E27FC236}">
                <a16:creationId xmlns:a16="http://schemas.microsoft.com/office/drawing/2014/main" id="{A8CF7A0F-5266-FF9E-A593-EFF8CDB111D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33116" y="845173"/>
            <a:ext cx="4164370" cy="5571065"/>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021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spcBef>
                <a:spcPct val="0"/>
              </a:spcBef>
            </a:pPr>
            <a:r>
              <a:rPr lang="en-US" sz="5400">
                <a:solidFill>
                  <a:schemeClr val="tx1"/>
                </a:solidFill>
              </a:rPr>
              <a:t>Modeling and Evaluation</a:t>
            </a:r>
          </a:p>
        </p:txBody>
      </p:sp>
      <p:pic>
        <p:nvPicPr>
          <p:cNvPr id="15" name="Picture 7" descr="A wireframe of a race car&#10;&#10;Description automatically generated with medium confidence">
            <a:extLst>
              <a:ext uri="{FF2B5EF4-FFF2-40B4-BE49-F238E27FC236}">
                <a16:creationId xmlns:a16="http://schemas.microsoft.com/office/drawing/2014/main" id="{750A56CE-7D2A-23A4-660C-C144A3D32FC7}"/>
              </a:ext>
            </a:extLst>
          </p:cNvPr>
          <p:cNvPicPr>
            <a:picLocks noChangeAspect="1"/>
          </p:cNvPicPr>
          <p:nvPr/>
        </p:nvPicPr>
        <p:blipFill rotWithShape="1">
          <a:blip r:embed="rId3"/>
          <a:srcRect l="24571" r="300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
            <a:extLst>
              <a:ext uri="{FF2B5EF4-FFF2-40B4-BE49-F238E27FC236}">
                <a16:creationId xmlns:a16="http://schemas.microsoft.com/office/drawing/2014/main" id="{ED178C9E-3E0D-2D30-5FB8-12C77E0B2AF9}"/>
              </a:ext>
            </a:extLst>
          </p:cNvPr>
          <p:cNvSpPr txBox="1"/>
          <p:nvPr/>
        </p:nvSpPr>
        <p:spPr>
          <a:xfrm>
            <a:off x="5297762" y="2706624"/>
            <a:ext cx="6251110" cy="3483864"/>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Used Spark's machine learning capabilities to build pipelines that first standardize and combine the engineered features</a:t>
            </a:r>
          </a:p>
          <a:p>
            <a:pPr marL="285750" indent="-228600">
              <a:lnSpc>
                <a:spcPct val="90000"/>
              </a:lnSpc>
              <a:spcAft>
                <a:spcPts val="600"/>
              </a:spcAft>
              <a:buFont typeface="Arial" panose="020B0604020202020204" pitchFamily="34" charset="0"/>
              <a:buChar char="•"/>
            </a:pPr>
            <a:r>
              <a:rPr lang="en-US" sz="1100" dirty="0"/>
              <a:t>We have performed grid search with cross validation to test several parameter combinations for different classifiers</a:t>
            </a:r>
          </a:p>
          <a:p>
            <a:pPr marL="285750" indent="-228600">
              <a:lnSpc>
                <a:spcPct val="90000"/>
              </a:lnSpc>
              <a:spcAft>
                <a:spcPts val="600"/>
              </a:spcAft>
              <a:buFont typeface="Arial" panose="020B0604020202020204" pitchFamily="34" charset="0"/>
              <a:buChar char="•"/>
            </a:pPr>
            <a:r>
              <a:rPr lang="en-US" sz="1100" dirty="0"/>
              <a:t>Based on the performance results obtained in cross validation (measured by F1 Score), we have then selected models with best parameter combinations and retrained them on the entire training set</a:t>
            </a:r>
          </a:p>
          <a:p>
            <a:pPr marL="285750" indent="-228600">
              <a:lnSpc>
                <a:spcPct val="90000"/>
              </a:lnSpc>
              <a:spcAft>
                <a:spcPts val="600"/>
              </a:spcAft>
              <a:buFont typeface="Arial" panose="020B0604020202020204" pitchFamily="34" charset="0"/>
              <a:buChar char="•"/>
            </a:pPr>
            <a:r>
              <a:rPr lang="en-US" sz="1100" dirty="0"/>
              <a:t>Built three different Pipeline objects for three binary classifiers supported in Spark: Logistic Regression, Random Forest Classifier and Gradient-Boosted Tree Classifier. </a:t>
            </a:r>
          </a:p>
          <a:p>
            <a:pPr marL="285750" indent="-228600">
              <a:lnSpc>
                <a:spcPct val="90000"/>
              </a:lnSpc>
              <a:spcAft>
                <a:spcPts val="600"/>
              </a:spcAft>
              <a:buFont typeface="Arial" panose="020B0604020202020204" pitchFamily="34" charset="0"/>
              <a:buChar char="•"/>
            </a:pPr>
            <a:r>
              <a:rPr lang="en-US" sz="1100" dirty="0"/>
              <a:t>The input feature dataset consists of:</a:t>
            </a:r>
          </a:p>
          <a:p>
            <a:pPr marL="742950" lvl="1" indent="-228600">
              <a:lnSpc>
                <a:spcPct val="90000"/>
              </a:lnSpc>
              <a:spcAft>
                <a:spcPts val="600"/>
              </a:spcAft>
              <a:buFont typeface="Arial" panose="020B0604020202020204" pitchFamily="34" charset="0"/>
              <a:buChar char="•"/>
            </a:pPr>
            <a:r>
              <a:rPr lang="en-US" sz="1100" dirty="0"/>
              <a:t>14 numerical features :- </a:t>
            </a:r>
            <a:r>
              <a:rPr lang="en-US" sz="1100" dirty="0" err="1"/>
              <a:t>nsongs_perh</a:t>
            </a:r>
            <a:r>
              <a:rPr lang="en-US" sz="1100" dirty="0"/>
              <a:t>, </a:t>
            </a:r>
            <a:r>
              <a:rPr lang="en-US" sz="1100" dirty="0" err="1"/>
              <a:t>ntbup_perh</a:t>
            </a:r>
            <a:r>
              <a:rPr lang="en-US" sz="1100" dirty="0"/>
              <a:t>, </a:t>
            </a:r>
            <a:r>
              <a:rPr lang="en-US" sz="1100" dirty="0" err="1"/>
              <a:t>ntbdown_perh</a:t>
            </a:r>
            <a:r>
              <a:rPr lang="en-US" sz="1100" dirty="0"/>
              <a:t>, </a:t>
            </a:r>
            <a:r>
              <a:rPr lang="en-US" sz="1100" dirty="0" err="1"/>
              <a:t>nfriend_perh</a:t>
            </a:r>
            <a:r>
              <a:rPr lang="en-US" sz="1100" dirty="0"/>
              <a:t>, </a:t>
            </a:r>
            <a:r>
              <a:rPr lang="en-US" sz="1100" dirty="0" err="1"/>
              <a:t>nadvert_perh</a:t>
            </a:r>
            <a:r>
              <a:rPr lang="en-US" sz="1100" dirty="0"/>
              <a:t>, </a:t>
            </a:r>
            <a:r>
              <a:rPr lang="en-US" sz="1100" dirty="0" err="1"/>
              <a:t>nerror_perh</a:t>
            </a:r>
            <a:r>
              <a:rPr lang="en-US" sz="1100" dirty="0"/>
              <a:t>, </a:t>
            </a:r>
            <a:r>
              <a:rPr lang="en-US" sz="1100" dirty="0" err="1"/>
              <a:t>upgradedowngrade</a:t>
            </a:r>
            <a:r>
              <a:rPr lang="en-US" sz="1100" dirty="0"/>
              <a:t>, </a:t>
            </a:r>
            <a:r>
              <a:rPr lang="en-US" sz="1100" dirty="0" err="1"/>
              <a:t>songratio</a:t>
            </a:r>
            <a:r>
              <a:rPr lang="en-US" sz="1100" dirty="0"/>
              <a:t>, </a:t>
            </a:r>
            <a:r>
              <a:rPr lang="en-US" sz="1100" dirty="0" err="1"/>
              <a:t>positiveratio</a:t>
            </a:r>
            <a:r>
              <a:rPr lang="en-US" sz="1100" dirty="0"/>
              <a:t>, </a:t>
            </a:r>
            <a:r>
              <a:rPr lang="en-US" sz="1100" dirty="0" err="1"/>
              <a:t>negativeratio</a:t>
            </a:r>
            <a:r>
              <a:rPr lang="en-US" sz="1100" dirty="0"/>
              <a:t>, </a:t>
            </a:r>
            <a:r>
              <a:rPr lang="en-US" sz="1100" dirty="0" err="1"/>
              <a:t>updownratio</a:t>
            </a:r>
            <a:r>
              <a:rPr lang="en-US" sz="1100" dirty="0"/>
              <a:t>, </a:t>
            </a:r>
            <a:r>
              <a:rPr lang="en-US" sz="1100" dirty="0" err="1"/>
              <a:t>trend_songs</a:t>
            </a:r>
            <a:r>
              <a:rPr lang="en-US" sz="1100" dirty="0"/>
              <a:t>, </a:t>
            </a:r>
            <a:r>
              <a:rPr lang="en-US" sz="1100" dirty="0" err="1"/>
              <a:t>avgsessionitems</a:t>
            </a:r>
            <a:r>
              <a:rPr lang="en-US" sz="1100" dirty="0"/>
              <a:t>, </a:t>
            </a:r>
            <a:r>
              <a:rPr lang="en-US" sz="1100" dirty="0" err="1"/>
              <a:t>avgsongs</a:t>
            </a:r>
            <a:endParaRPr lang="en-US" sz="1100" dirty="0"/>
          </a:p>
          <a:p>
            <a:pPr marL="742950" lvl="1" indent="-228600">
              <a:lnSpc>
                <a:spcPct val="90000"/>
              </a:lnSpc>
              <a:spcAft>
                <a:spcPts val="600"/>
              </a:spcAft>
              <a:buFont typeface="Arial" panose="020B0604020202020204" pitchFamily="34" charset="0"/>
              <a:buChar char="•"/>
            </a:pPr>
            <a:r>
              <a:rPr lang="en-US" sz="1100" dirty="0"/>
              <a:t>2 binary features :-  </a:t>
            </a:r>
            <a:r>
              <a:rPr lang="en-US" sz="1100" dirty="0" err="1"/>
              <a:t>lastlevel</a:t>
            </a:r>
            <a:r>
              <a:rPr lang="en-US" sz="1100" dirty="0"/>
              <a:t> and gender</a:t>
            </a:r>
          </a:p>
          <a:p>
            <a:pPr marL="285750" indent="-228600">
              <a:lnSpc>
                <a:spcPct val="90000"/>
              </a:lnSpc>
              <a:spcAft>
                <a:spcPts val="600"/>
              </a:spcAft>
              <a:buFont typeface="Arial" panose="020B0604020202020204" pitchFamily="34" charset="0"/>
              <a:buChar char="•"/>
            </a:pPr>
            <a:endParaRPr lang="en-US" sz="1100" dirty="0"/>
          </a:p>
          <a:p>
            <a:pPr marL="285750" indent="-228600">
              <a:lnSpc>
                <a:spcPct val="90000"/>
              </a:lnSpc>
              <a:spcAft>
                <a:spcPts val="600"/>
              </a:spcAft>
              <a:buFont typeface="Arial" panose="020B0604020202020204" pitchFamily="34" charset="0"/>
              <a:buChar char="•"/>
            </a:pPr>
            <a:r>
              <a:rPr lang="en-US" sz="1100" dirty="0"/>
              <a:t>Dataset has been split into training and test set using the 80/20 ratio.</a:t>
            </a:r>
          </a:p>
          <a:p>
            <a:pPr marL="285750" indent="-228600">
              <a:lnSpc>
                <a:spcPct val="90000"/>
              </a:lnSpc>
              <a:spcAft>
                <a:spcPts val="600"/>
              </a:spcAft>
              <a:buFont typeface="Arial" panose="020B0604020202020204" pitchFamily="34" charset="0"/>
              <a:buChar char="•"/>
            </a:pPr>
            <a:r>
              <a:rPr lang="en-US" sz="1100" dirty="0"/>
              <a:t>During the model tuning the training set is used in 4-fold cross validation so it is further split into multiple training and validation folds</a:t>
            </a:r>
          </a:p>
          <a:p>
            <a:pPr indent="-228600">
              <a:lnSpc>
                <a:spcPct val="90000"/>
              </a:lnSpc>
              <a:spcAft>
                <a:spcPts val="600"/>
              </a:spcAft>
              <a:buFont typeface="Arial" panose="020B0604020202020204" pitchFamily="34" charset="0"/>
              <a:buChar char="•"/>
            </a:pPr>
            <a:endParaRPr lang="en-US"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58B51BF-780C-45D4-A1D0-32D55EA0F2B4}"/>
              </a:ext>
            </a:extLst>
          </p:cNvPr>
          <p:cNvSpPr>
            <a:spLocks noGrp="1"/>
          </p:cNvSpPr>
          <p:nvPr>
            <p:ph type="title"/>
          </p:nvPr>
        </p:nvSpPr>
        <p:spPr>
          <a:xfrm>
            <a:off x="5297762" y="329184"/>
            <a:ext cx="6251110" cy="1783080"/>
          </a:xfrm>
        </p:spPr>
        <p:txBody>
          <a:bodyPr vert="horz" lIns="91440" tIns="45720" rIns="91440" bIns="45720" rtlCol="0" anchor="b">
            <a:normAutofit/>
          </a:bodyPr>
          <a:lstStyle/>
          <a:p>
            <a:pPr>
              <a:spcBef>
                <a:spcPct val="0"/>
              </a:spcBef>
            </a:pPr>
            <a:r>
              <a:rPr lang="en-US" sz="5400" dirty="0">
                <a:solidFill>
                  <a:schemeClr val="tx1"/>
                </a:solidFill>
              </a:rPr>
              <a:t>Modeling Training and Evaluation</a:t>
            </a:r>
          </a:p>
        </p:txBody>
      </p:sp>
      <p:pic>
        <p:nvPicPr>
          <p:cNvPr id="15" name="Picture 7" descr="A wireframe of a race car&#10;&#10;Description automatically generated with medium confidence">
            <a:extLst>
              <a:ext uri="{FF2B5EF4-FFF2-40B4-BE49-F238E27FC236}">
                <a16:creationId xmlns:a16="http://schemas.microsoft.com/office/drawing/2014/main" id="{750A56CE-7D2A-23A4-660C-C144A3D32FC7}"/>
              </a:ext>
            </a:extLst>
          </p:cNvPr>
          <p:cNvPicPr>
            <a:picLocks noChangeAspect="1"/>
          </p:cNvPicPr>
          <p:nvPr/>
        </p:nvPicPr>
        <p:blipFill rotWithShape="1">
          <a:blip r:embed="rId3"/>
          <a:srcRect l="24571" r="30098"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5">
            <a:extLst>
              <a:ext uri="{FF2B5EF4-FFF2-40B4-BE49-F238E27FC236}">
                <a16:creationId xmlns:a16="http://schemas.microsoft.com/office/drawing/2014/main" id="{ED178C9E-3E0D-2D30-5FB8-12C77E0B2AF9}"/>
              </a:ext>
            </a:extLst>
          </p:cNvPr>
          <p:cNvSpPr txBox="1"/>
          <p:nvPr/>
        </p:nvSpPr>
        <p:spPr>
          <a:xfrm>
            <a:off x="5297762" y="2706624"/>
            <a:ext cx="6251110"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1100" dirty="0"/>
          </a:p>
          <a:p>
            <a:pPr>
              <a:lnSpc>
                <a:spcPct val="90000"/>
              </a:lnSpc>
              <a:spcAft>
                <a:spcPts val="600"/>
              </a:spcAft>
            </a:pPr>
            <a:r>
              <a:rPr lang="en-US" sz="1100" dirty="0"/>
              <a:t>For each defined binary classifier/pipeline we have carried out the following steps:</a:t>
            </a:r>
          </a:p>
          <a:p>
            <a:pPr marL="228600" lvl="1">
              <a:lnSpc>
                <a:spcPct val="90000"/>
              </a:lnSpc>
              <a:spcAft>
                <a:spcPts val="600"/>
              </a:spcAft>
            </a:pPr>
            <a:r>
              <a:rPr lang="en-US" sz="1100" dirty="0"/>
              <a:t>1. Performed grid search with 4-fold cross validation by fitting the defined  </a:t>
            </a:r>
            <a:r>
              <a:rPr lang="en-US" sz="1100" dirty="0" err="1"/>
              <a:t>CrossValidator</a:t>
            </a:r>
            <a:r>
              <a:rPr lang="en-US" sz="1100" dirty="0"/>
              <a:t> object on the training data</a:t>
            </a:r>
          </a:p>
          <a:p>
            <a:pPr marL="228600" lvl="1">
              <a:lnSpc>
                <a:spcPct val="90000"/>
              </a:lnSpc>
              <a:spcAft>
                <a:spcPts val="600"/>
              </a:spcAft>
            </a:pPr>
            <a:r>
              <a:rPr lang="en-US" sz="1100" dirty="0"/>
              <a:t>2. Identified the parameter combinations that return the best F1 score in cross validation</a:t>
            </a:r>
          </a:p>
          <a:p>
            <a:pPr marL="228600" lvl="1">
              <a:lnSpc>
                <a:spcPct val="90000"/>
              </a:lnSpc>
              <a:spcAft>
                <a:spcPts val="600"/>
              </a:spcAft>
            </a:pPr>
            <a:r>
              <a:rPr lang="en-US" sz="1100" dirty="0"/>
              <a:t>3. Retrain the best model instance/pipeline on the entire training set</a:t>
            </a:r>
          </a:p>
          <a:p>
            <a:pPr marL="228600" lvl="1">
              <a:lnSpc>
                <a:spcPct val="90000"/>
              </a:lnSpc>
              <a:spcAft>
                <a:spcPts val="600"/>
              </a:spcAft>
            </a:pPr>
            <a:r>
              <a:rPr lang="en-US" sz="1100" dirty="0"/>
              <a:t>4. Analyzed feature importance's</a:t>
            </a:r>
          </a:p>
          <a:p>
            <a:pPr marL="228600" lvl="1">
              <a:lnSpc>
                <a:spcPct val="90000"/>
              </a:lnSpc>
              <a:spcAft>
                <a:spcPts val="600"/>
              </a:spcAft>
            </a:pPr>
            <a:r>
              <a:rPr lang="en-US" sz="1100" dirty="0"/>
              <a:t>5. Evaluated the selected model instance on the test set using  F1  score metric</a:t>
            </a:r>
          </a:p>
          <a:p>
            <a:pPr marL="228600" lvl="1">
              <a:lnSpc>
                <a:spcPct val="90000"/>
              </a:lnSpc>
              <a:spcAft>
                <a:spcPts val="600"/>
              </a:spcAft>
            </a:pPr>
            <a:endParaRPr lang="en-US" sz="1100" dirty="0"/>
          </a:p>
          <a:p>
            <a:pPr marL="228600" lvl="1">
              <a:lnSpc>
                <a:spcPct val="90000"/>
              </a:lnSpc>
              <a:spcAft>
                <a:spcPts val="600"/>
              </a:spcAft>
            </a:pPr>
            <a:endParaRPr lang="en-US" sz="1100" dirty="0"/>
          </a:p>
          <a:p>
            <a:pPr marL="228600" lvl="1">
              <a:lnSpc>
                <a:spcPct val="90000"/>
              </a:lnSpc>
              <a:spcAft>
                <a:spcPts val="600"/>
              </a:spcAft>
            </a:pPr>
            <a:endParaRPr lang="en-US" sz="1100" dirty="0"/>
          </a:p>
          <a:p>
            <a:pPr indent="-228600">
              <a:lnSpc>
                <a:spcPct val="90000"/>
              </a:lnSpc>
              <a:spcAft>
                <a:spcPts val="600"/>
              </a:spcAft>
              <a:buFont typeface="Arial" panose="020B0604020202020204" pitchFamily="34" charset="0"/>
              <a:buChar char="•"/>
            </a:pPr>
            <a:endParaRPr lang="en-US" sz="1100" dirty="0"/>
          </a:p>
        </p:txBody>
      </p:sp>
    </p:spTree>
    <p:extLst>
      <p:ext uri="{BB962C8B-B14F-4D97-AF65-F5344CB8AC3E}">
        <p14:creationId xmlns:p14="http://schemas.microsoft.com/office/powerpoint/2010/main" val="1840918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0AD4D6-2712-4EC3-A727-A5652AD67F9C}">
  <ds:schemaRefs>
    <ds:schemaRef ds:uri="http://schemas.microsoft.com/sharepoint/v3/contenttype/forms"/>
  </ds:schemaRefs>
</ds:datastoreItem>
</file>

<file path=customXml/itemProps2.xml><?xml version="1.0" encoding="utf-8"?>
<ds:datastoreItem xmlns:ds="http://schemas.openxmlformats.org/officeDocument/2006/customXml" ds:itemID="{873ACE82-BD1C-4CC4-B9C6-7097502B70B7}">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704BC66-A771-492B-8E79-E3C5E33B71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0</TotalTime>
  <Words>1054</Words>
  <Application>Microsoft Macintosh PowerPoint</Application>
  <PresentationFormat>Widescreen</PresentationFormat>
  <Paragraphs>108</Paragraphs>
  <Slides>19</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Helvetica Neue</vt:lpstr>
      <vt:lpstr>Söhne</vt:lpstr>
      <vt:lpstr>Office Theme</vt:lpstr>
      <vt:lpstr>Sparkify</vt:lpstr>
      <vt:lpstr>Overview</vt:lpstr>
      <vt:lpstr>Introduction</vt:lpstr>
      <vt:lpstr>Data set</vt:lpstr>
      <vt:lpstr>Interesting Insights</vt:lpstr>
      <vt:lpstr>Visualisation</vt:lpstr>
      <vt:lpstr>PowerPoint Presentation</vt:lpstr>
      <vt:lpstr>Modeling and Evaluation</vt:lpstr>
      <vt:lpstr>Modeling Training and Evaluation</vt:lpstr>
      <vt:lpstr>Feature Importance </vt:lpstr>
      <vt:lpstr>Algorithms</vt:lpstr>
      <vt:lpstr>PowerPoint Presentation</vt:lpstr>
      <vt:lpstr>PowerPoint Presentation</vt:lpstr>
      <vt:lpstr>Conclusion</vt:lpstr>
      <vt:lpstr>Thank You</vt:lpstr>
      <vt:lpstr>Annexure – List of Variables</vt:lpstr>
      <vt:lpstr>Annexure – List of Variables</vt:lpstr>
      <vt:lpstr>Annexure – Snippet of Code</vt:lpstr>
      <vt:lpstr>Annexure – Snippet of Code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2021-02-18T07:10:18Z</dcterms:created>
  <dcterms:modified xsi:type="dcterms:W3CDTF">2023-06-10T02:54:44Z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